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18" r:id="rId5"/>
    <p:sldMasterId id="2147483731" r:id="rId6"/>
    <p:sldMasterId id="2147483747" r:id="rId7"/>
    <p:sldMasterId id="2147483759" r:id="rId8"/>
    <p:sldMasterId id="2147483775" r:id="rId9"/>
    <p:sldMasterId id="2147483787" r:id="rId10"/>
    <p:sldMasterId id="2147483806" r:id="rId11"/>
  </p:sldMasterIdLst>
  <p:notesMasterIdLst>
    <p:notesMasterId r:id="rId22"/>
  </p:notesMasterIdLst>
  <p:sldIdLst>
    <p:sldId id="437" r:id="rId12"/>
    <p:sldId id="1914" r:id="rId13"/>
    <p:sldId id="1921" r:id="rId14"/>
    <p:sldId id="1917" r:id="rId15"/>
    <p:sldId id="1913" r:id="rId16"/>
    <p:sldId id="1919" r:id="rId17"/>
    <p:sldId id="1918" r:id="rId18"/>
    <p:sldId id="1915" r:id="rId19"/>
    <p:sldId id="258"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5401" autoAdjust="0"/>
  </p:normalViewPr>
  <p:slideViewPr>
    <p:cSldViewPr>
      <p:cViewPr varScale="1">
        <p:scale>
          <a:sx n="59" d="100"/>
          <a:sy n="59" d="100"/>
        </p:scale>
        <p:origin x="1716"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6A92770B-FBC9-43B8-A5C9-C2CEF2754A66}" type="datetimeFigureOut">
              <a:rPr lang="en-US" smtClean="0"/>
              <a:t>6/4/2025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44401EBA-DF8E-4ED1-A2E8-5B1A18D44D16}" type="slidenum">
              <a:rPr lang="en-US" smtClean="0"/>
              <a:t>‹#›</a:t>
            </a:fld>
            <a:endParaRPr lang="en-US"/>
          </a:p>
        </p:txBody>
      </p:sp>
    </p:spTree>
    <p:extLst>
      <p:ext uri="{BB962C8B-B14F-4D97-AF65-F5344CB8AC3E}">
        <p14:creationId xmlns:p14="http://schemas.microsoft.com/office/powerpoint/2010/main" val="295340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chemeClr val="bg1"/>
        </a:solidFill>
        <a:effectLst/>
      </p:bgPr>
    </p:bg>
    <p:spTree>
      <p:nvGrpSpPr>
        <p:cNvPr id="1" name=""/>
        <p:cNvGrpSpPr/>
        <p:nvPr/>
      </p:nvGrpSpPr>
      <p:grpSpPr>
        <a:xfrm>
          <a:off x="0" y="0"/>
          <a:ext cx="0" cy="0"/>
          <a:chOff x="0" y="0"/>
          <a:chExt cx="0" cy="0"/>
        </a:xfrm>
      </p:grpSpPr>
      <p:pic>
        <p:nvPicPr>
          <p:cNvPr id="4" name="Picture 10" descr="Dark_BG_WW1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3698" name="Rectangle 2"/>
          <p:cNvSpPr>
            <a:spLocks noGrp="1" noChangeArrowheads="1"/>
          </p:cNvSpPr>
          <p:nvPr>
            <p:ph type="ctrTitle"/>
          </p:nvPr>
        </p:nvSpPr>
        <p:spPr>
          <a:xfrm>
            <a:off x="203200" y="2651125"/>
            <a:ext cx="4937211" cy="1470025"/>
          </a:xfrm>
        </p:spPr>
        <p:txBody>
          <a:bodyPr lIns="90488" rIns="90488"/>
          <a:lstStyle>
            <a:lvl1pPr>
              <a:lnSpc>
                <a:spcPct val="100000"/>
              </a:lnSpc>
              <a:spcBef>
                <a:spcPct val="20000"/>
              </a:spcBef>
              <a:defRPr sz="3600"/>
            </a:lvl1pPr>
          </a:lstStyle>
          <a:p>
            <a:r>
              <a:rPr lang="en-US"/>
              <a:t>Click to edit Master title style</a:t>
            </a:r>
            <a:endParaRPr lang="en-US" dirty="0"/>
          </a:p>
        </p:txBody>
      </p:sp>
      <p:sp>
        <p:nvSpPr>
          <p:cNvPr id="2333703" name="Rectangle 7"/>
          <p:cNvSpPr>
            <a:spLocks noGrp="1" noChangeArrowheads="1"/>
          </p:cNvSpPr>
          <p:nvPr>
            <p:ph type="subTitle" idx="1"/>
          </p:nvPr>
        </p:nvSpPr>
        <p:spPr>
          <a:xfrm>
            <a:off x="100013" y="4745420"/>
            <a:ext cx="5151609" cy="1101725"/>
          </a:xfrm>
        </p:spPr>
        <p:txBody>
          <a:bodyPr/>
          <a:lstStyle>
            <a:lvl1pPr>
              <a:defRPr sz="1900"/>
            </a:lvl1pPr>
          </a:lstStyle>
          <a:p>
            <a:r>
              <a:rPr lang="en-US"/>
              <a:t>Click to edit Master subtitle style</a:t>
            </a:r>
          </a:p>
        </p:txBody>
      </p:sp>
    </p:spTree>
    <p:extLst>
      <p:ext uri="{BB962C8B-B14F-4D97-AF65-F5344CB8AC3E}">
        <p14:creationId xmlns:p14="http://schemas.microsoft.com/office/powerpoint/2010/main" val="38072616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406986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FX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19" name="Text Placeholder 10"/>
          <p:cNvSpPr>
            <a:spLocks noGrp="1"/>
          </p:cNvSpPr>
          <p:nvPr>
            <p:ph type="body" idx="17" hasCustomPrompt="1"/>
          </p:nvPr>
        </p:nvSpPr>
        <p:spPr>
          <a:xfrm>
            <a:off x="971500" y="1268412"/>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de-DE"/>
              <a:t>Click to edit text</a:t>
            </a:r>
          </a:p>
        </p:txBody>
      </p:sp>
      <p:sp>
        <p:nvSpPr>
          <p:cNvPr id="20" name="Text Placeholder 11"/>
          <p:cNvSpPr>
            <a:spLocks noGrp="1"/>
          </p:cNvSpPr>
          <p:nvPr>
            <p:ph type="body" sz="quarter" idx="18" hasCustomPrompt="1"/>
          </p:nvPr>
        </p:nvSpPr>
        <p:spPr>
          <a:xfrm>
            <a:off x="971502" y="1916493"/>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21" name="Text Placeholder 12"/>
          <p:cNvSpPr>
            <a:spLocks noGrp="1"/>
          </p:cNvSpPr>
          <p:nvPr>
            <p:ph type="body" sz="quarter" idx="19" hasCustomPrompt="1"/>
          </p:nvPr>
        </p:nvSpPr>
        <p:spPr>
          <a:xfrm>
            <a:off x="971502" y="2564575"/>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22" name="Text Placeholder 13"/>
          <p:cNvSpPr>
            <a:spLocks noGrp="1"/>
          </p:cNvSpPr>
          <p:nvPr>
            <p:ph type="body" sz="quarter" idx="20" hasCustomPrompt="1"/>
          </p:nvPr>
        </p:nvSpPr>
        <p:spPr>
          <a:xfrm>
            <a:off x="971502" y="3212655"/>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23" name="Text Placeholder 14"/>
          <p:cNvSpPr>
            <a:spLocks noGrp="1"/>
          </p:cNvSpPr>
          <p:nvPr>
            <p:ph type="body" sz="quarter" idx="21" hasCustomPrompt="1"/>
          </p:nvPr>
        </p:nvSpPr>
        <p:spPr>
          <a:xfrm>
            <a:off x="971502" y="3860736"/>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24" name="Text Placeholder 15"/>
          <p:cNvSpPr>
            <a:spLocks noGrp="1"/>
          </p:cNvSpPr>
          <p:nvPr>
            <p:ph type="body" sz="quarter" idx="22" hasCustomPrompt="1"/>
          </p:nvPr>
        </p:nvSpPr>
        <p:spPr>
          <a:xfrm>
            <a:off x="971502" y="4508817"/>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28" name="Text Placeholder 16"/>
          <p:cNvSpPr>
            <a:spLocks noGrp="1"/>
          </p:cNvSpPr>
          <p:nvPr>
            <p:ph type="body" sz="quarter" idx="23" hasCustomPrompt="1"/>
          </p:nvPr>
        </p:nvSpPr>
        <p:spPr>
          <a:xfrm>
            <a:off x="971502" y="5156899"/>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29" name="Text Placeholder 17"/>
          <p:cNvSpPr>
            <a:spLocks noGrp="1"/>
          </p:cNvSpPr>
          <p:nvPr>
            <p:ph type="body" sz="quarter" idx="24" hasCustomPrompt="1"/>
          </p:nvPr>
        </p:nvSpPr>
        <p:spPr>
          <a:xfrm>
            <a:off x="971502" y="5804979"/>
            <a:ext cx="8172499" cy="576072"/>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US" noProof="0"/>
              <a:t>Click to edit text</a:t>
            </a:r>
          </a:p>
        </p:txBody>
      </p:sp>
      <p:sp>
        <p:nvSpPr>
          <p:cNvPr id="30" name="Text Placeholder 10"/>
          <p:cNvSpPr>
            <a:spLocks noGrp="1"/>
          </p:cNvSpPr>
          <p:nvPr>
            <p:ph type="body" idx="28" hasCustomPrompt="1"/>
          </p:nvPr>
        </p:nvSpPr>
        <p:spPr>
          <a:xfrm>
            <a:off x="250825" y="1268412"/>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1" name="Text Placeholder 10"/>
          <p:cNvSpPr>
            <a:spLocks noGrp="1"/>
          </p:cNvSpPr>
          <p:nvPr>
            <p:ph type="body" idx="29" hasCustomPrompt="1"/>
          </p:nvPr>
        </p:nvSpPr>
        <p:spPr>
          <a:xfrm>
            <a:off x="250825" y="1916593"/>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2" name="Text Placeholder 10"/>
          <p:cNvSpPr>
            <a:spLocks noGrp="1"/>
          </p:cNvSpPr>
          <p:nvPr>
            <p:ph type="body" idx="30" hasCustomPrompt="1"/>
          </p:nvPr>
        </p:nvSpPr>
        <p:spPr>
          <a:xfrm>
            <a:off x="250825" y="2564775"/>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3" name="Text Placeholder 10"/>
          <p:cNvSpPr>
            <a:spLocks noGrp="1"/>
          </p:cNvSpPr>
          <p:nvPr>
            <p:ph type="body" idx="31" hasCustomPrompt="1"/>
          </p:nvPr>
        </p:nvSpPr>
        <p:spPr>
          <a:xfrm>
            <a:off x="250825" y="3212955"/>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4" name="Text Placeholder 10"/>
          <p:cNvSpPr>
            <a:spLocks noGrp="1"/>
          </p:cNvSpPr>
          <p:nvPr>
            <p:ph type="body" idx="32" hasCustomPrompt="1"/>
          </p:nvPr>
        </p:nvSpPr>
        <p:spPr>
          <a:xfrm>
            <a:off x="250825" y="3861136"/>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5" name="Text Placeholder 10"/>
          <p:cNvSpPr>
            <a:spLocks noGrp="1"/>
          </p:cNvSpPr>
          <p:nvPr>
            <p:ph type="body" idx="33" hasCustomPrompt="1"/>
          </p:nvPr>
        </p:nvSpPr>
        <p:spPr>
          <a:xfrm>
            <a:off x="250825" y="4509317"/>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6" name="Text Placeholder 10"/>
          <p:cNvSpPr>
            <a:spLocks noGrp="1"/>
          </p:cNvSpPr>
          <p:nvPr>
            <p:ph type="body" idx="34" hasCustomPrompt="1"/>
          </p:nvPr>
        </p:nvSpPr>
        <p:spPr>
          <a:xfrm>
            <a:off x="250825" y="5157499"/>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37" name="Text Placeholder 10"/>
          <p:cNvSpPr>
            <a:spLocks noGrp="1"/>
          </p:cNvSpPr>
          <p:nvPr>
            <p:ph type="body" idx="35" hasCustomPrompt="1"/>
          </p:nvPr>
        </p:nvSpPr>
        <p:spPr>
          <a:xfrm>
            <a:off x="250825" y="5805679"/>
            <a:ext cx="432000" cy="576072"/>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de-DE"/>
              <a:t>Nr.</a:t>
            </a:r>
          </a:p>
        </p:txBody>
      </p:sp>
      <p:sp>
        <p:nvSpPr>
          <p:cNvPr id="40"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25"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26"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1973296568"/>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FX_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5" y="1268414"/>
            <a:ext cx="4248472" cy="5113337"/>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8"/>
          <p:cNvSpPr>
            <a:spLocks noGrp="1"/>
          </p:cNvSpPr>
          <p:nvPr>
            <p:ph sz="quarter" idx="14" hasCustomPrompt="1"/>
          </p:nvPr>
        </p:nvSpPr>
        <p:spPr>
          <a:xfrm>
            <a:off x="4643438" y="1268414"/>
            <a:ext cx="4249042" cy="5113337"/>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2"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3"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3815490712"/>
      </p:ext>
    </p:extLst>
  </p:cSld>
  <p:clrMapOvr>
    <a:masterClrMapping/>
  </p:clrMapOvr>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IFX_Section">
    <p:bg>
      <p:bgRef idx="1001">
        <a:schemeClr val="bg1"/>
      </p:bgRef>
    </p:bg>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1" y="2"/>
            <a:ext cx="9135878" cy="6857999"/>
          </a:xfrm>
          <a:prstGeom prst="rect">
            <a:avLst/>
          </a:prstGeom>
        </p:spPr>
      </p:pic>
      <p:sp>
        <p:nvSpPr>
          <p:cNvPr id="11" name="Text Placeholder 6"/>
          <p:cNvSpPr>
            <a:spLocks noGrp="1"/>
          </p:cNvSpPr>
          <p:nvPr>
            <p:ph type="body" sz="quarter" idx="13" hasCustomPrompt="1"/>
          </p:nvPr>
        </p:nvSpPr>
        <p:spPr>
          <a:xfrm>
            <a:off x="251521" y="1268414"/>
            <a:ext cx="7128769" cy="2447925"/>
          </a:xfrm>
          <a:prstGeom prst="rect">
            <a:avLst/>
          </a:prstGeom>
        </p:spPr>
        <p:txBody>
          <a:bodyPr anchor="b">
            <a:normAutofit/>
          </a:bodyPr>
          <a:lstStyle>
            <a:lvl1pPr>
              <a:buNone/>
              <a:defRPr sz="3600"/>
            </a:lvl1pPr>
          </a:lstStyle>
          <a:p>
            <a:pPr lvl="0"/>
            <a:r>
              <a:rPr lang="en-US" dirty="0"/>
              <a:t>Click to enter Section</a:t>
            </a:r>
          </a:p>
        </p:txBody>
      </p:sp>
    </p:spTree>
    <p:extLst>
      <p:ext uri="{BB962C8B-B14F-4D97-AF65-F5344CB8AC3E}">
        <p14:creationId xmlns:p14="http://schemas.microsoft.com/office/powerpoint/2010/main" val="1462827929"/>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FX_Title and 4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5" y="1268413"/>
            <a:ext cx="4248472" cy="231663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8"/>
          <p:cNvSpPr>
            <a:spLocks noGrp="1"/>
          </p:cNvSpPr>
          <p:nvPr>
            <p:ph sz="quarter" idx="14" hasCustomPrompt="1"/>
          </p:nvPr>
        </p:nvSpPr>
        <p:spPr>
          <a:xfrm>
            <a:off x="4643438" y="1268413"/>
            <a:ext cx="4249042" cy="231663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250825" y="3860801"/>
            <a:ext cx="4248472" cy="252095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hasCustomPrompt="1"/>
          </p:nvPr>
        </p:nvSpPr>
        <p:spPr>
          <a:xfrm>
            <a:off x="4643438" y="3860801"/>
            <a:ext cx="4249042" cy="252095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5"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6"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3500573796"/>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FX_Row and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6" y="1268413"/>
            <a:ext cx="8641655" cy="231663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8"/>
          <p:cNvSpPr>
            <a:spLocks noGrp="1"/>
          </p:cNvSpPr>
          <p:nvPr>
            <p:ph sz="quarter" idx="14" hasCustomPrompt="1"/>
          </p:nvPr>
        </p:nvSpPr>
        <p:spPr>
          <a:xfrm>
            <a:off x="250825" y="3860801"/>
            <a:ext cx="4248472" cy="252095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4643439" y="3860801"/>
            <a:ext cx="4249041" cy="2520951"/>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4"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5"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681301202"/>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FX_Row, Two Columns, 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5" y="1268413"/>
            <a:ext cx="8640960" cy="1232667"/>
          </a:xfrm>
          <a:prstGeom prst="rect">
            <a:avLst/>
          </a:prstGeom>
        </p:spPr>
        <p:txBody>
          <a:bodyPr/>
          <a:lstStyle>
            <a:lvl1pPr>
              <a:spcAft>
                <a:spcPts val="300"/>
              </a:spcAft>
              <a:defRPr/>
            </a:lvl1pPr>
            <a:lvl2pPr>
              <a:spcAft>
                <a:spcPts val="300"/>
              </a:spcAft>
              <a:defRPr/>
            </a:lvl2pPr>
            <a:lvl3pPr>
              <a:spcAft>
                <a:spcPts val="300"/>
              </a:spcAft>
              <a:defRPr/>
            </a:lvl3pPr>
          </a:lstStyle>
          <a:p>
            <a:pPr lvl="0"/>
            <a:r>
              <a:rPr lang="en-US" noProof="0"/>
              <a:t>Click to edit text</a:t>
            </a:r>
          </a:p>
          <a:p>
            <a:pPr lvl="1"/>
            <a:r>
              <a:rPr lang="en-US" noProof="0"/>
              <a:t>Second level</a:t>
            </a:r>
          </a:p>
          <a:p>
            <a:pPr lvl="2"/>
            <a:r>
              <a:rPr lang="en-US" noProof="0"/>
              <a:t>Third level</a:t>
            </a:r>
          </a:p>
        </p:txBody>
      </p:sp>
      <p:sp>
        <p:nvSpPr>
          <p:cNvPr id="9" name="Content Placeholder 8"/>
          <p:cNvSpPr>
            <a:spLocks noGrp="1"/>
          </p:cNvSpPr>
          <p:nvPr>
            <p:ph sz="quarter" idx="14" hasCustomPrompt="1"/>
          </p:nvPr>
        </p:nvSpPr>
        <p:spPr>
          <a:xfrm>
            <a:off x="250825" y="2780931"/>
            <a:ext cx="4248472" cy="1945820"/>
          </a:xfrm>
          <a:prstGeom prst="rect">
            <a:avLst/>
          </a:prstGeom>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4643438" y="2780931"/>
            <a:ext cx="4248472" cy="1945820"/>
          </a:xfrm>
          <a:prstGeom prst="rect">
            <a:avLst/>
          </a:prstGeom>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hasCustomPrompt="1"/>
          </p:nvPr>
        </p:nvSpPr>
        <p:spPr>
          <a:xfrm>
            <a:off x="250825" y="5085186"/>
            <a:ext cx="8640960" cy="1296567"/>
          </a:xfrm>
          <a:prstGeom prst="rect">
            <a:avLst/>
          </a:prstGeom>
        </p:spPr>
        <p:txBody>
          <a:bodyPr/>
          <a:lstStyle>
            <a:lvl1pPr>
              <a:spcAft>
                <a:spcPts val="300"/>
              </a:spcAft>
              <a:defRPr/>
            </a:lvl1pPr>
            <a:lvl2pPr>
              <a:spcAft>
                <a:spcPts val="300"/>
              </a:spcAft>
              <a:defRPr/>
            </a:lvl2pPr>
            <a:lvl3pPr>
              <a:spcAft>
                <a:spcPts val="300"/>
              </a:spcAft>
              <a:defRPr/>
            </a:lvl3pPr>
          </a:lstStyle>
          <a:p>
            <a:pPr lvl="0"/>
            <a:r>
              <a:rPr lang="en-US" noProof="0"/>
              <a:t>Click to edit text</a:t>
            </a:r>
          </a:p>
          <a:p>
            <a:pPr lvl="1"/>
            <a:r>
              <a:rPr lang="en-US" noProof="0"/>
              <a:t>Second level</a:t>
            </a:r>
          </a:p>
          <a:p>
            <a:pPr lvl="2"/>
            <a:r>
              <a:rPr lang="en-US" noProof="0"/>
              <a:t>Third level</a:t>
            </a:r>
          </a:p>
        </p:txBody>
      </p:sp>
      <p:sp>
        <p:nvSpPr>
          <p:cNvPr id="14"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5"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6"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559382054"/>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FX_Title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6" y="1268414"/>
            <a:ext cx="2808288" cy="5113337"/>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8"/>
          <p:cNvSpPr>
            <a:spLocks noGrp="1"/>
          </p:cNvSpPr>
          <p:nvPr>
            <p:ph sz="quarter" idx="14" hasCustomPrompt="1"/>
          </p:nvPr>
        </p:nvSpPr>
        <p:spPr>
          <a:xfrm>
            <a:off x="3203576" y="1268414"/>
            <a:ext cx="2736850" cy="5113337"/>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6084888" y="1268414"/>
            <a:ext cx="2808312" cy="5113337"/>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4"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5"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4235269580"/>
      </p:ext>
    </p:extLst>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FX_Row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5" y="1268414"/>
            <a:ext cx="8640960" cy="1368425"/>
          </a:xfrm>
          <a:prstGeom prst="rect">
            <a:avLst/>
          </a:prstGeom>
        </p:spPr>
        <p:txBody>
          <a:bodyPr/>
          <a:lstStyle>
            <a:lvl1pPr>
              <a:spcAft>
                <a:spcPts val="300"/>
              </a:spcAft>
              <a:defRPr/>
            </a:lvl1pPr>
            <a:lvl2pPr>
              <a:spcAft>
                <a:spcPts val="300"/>
              </a:spcAft>
              <a:defRPr/>
            </a:lvl2pPr>
            <a:lvl3pPr>
              <a:spcAft>
                <a:spcPts val="300"/>
              </a:spcAft>
              <a:defRPr/>
            </a:lvl3pPr>
          </a:lstStyle>
          <a:p>
            <a:pPr lvl="0"/>
            <a:r>
              <a:rPr lang="en-US" noProof="0"/>
              <a:t>Click to edit text</a:t>
            </a:r>
          </a:p>
          <a:p>
            <a:pPr lvl="1"/>
            <a:r>
              <a:rPr lang="en-US" noProof="0"/>
              <a:t>Second level</a:t>
            </a:r>
          </a:p>
          <a:p>
            <a:pPr lvl="2"/>
            <a:r>
              <a:rPr lang="en-US" noProof="0"/>
              <a:t>Third level</a:t>
            </a:r>
          </a:p>
        </p:txBody>
      </p:sp>
      <p:sp>
        <p:nvSpPr>
          <p:cNvPr id="9" name="Content Placeholder 8"/>
          <p:cNvSpPr>
            <a:spLocks noGrp="1"/>
          </p:cNvSpPr>
          <p:nvPr>
            <p:ph sz="quarter" idx="14" hasCustomPrompt="1"/>
          </p:nvPr>
        </p:nvSpPr>
        <p:spPr>
          <a:xfrm>
            <a:off x="250825" y="2781300"/>
            <a:ext cx="2952750" cy="3600451"/>
          </a:xfrm>
          <a:prstGeom prst="rect">
            <a:avLst/>
          </a:prstGeom>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3348040" y="2781300"/>
            <a:ext cx="2592387" cy="3600451"/>
          </a:xfrm>
          <a:prstGeom prst="rect">
            <a:avLst/>
          </a:prstGeom>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hasCustomPrompt="1"/>
          </p:nvPr>
        </p:nvSpPr>
        <p:spPr>
          <a:xfrm>
            <a:off x="6084890" y="2781300"/>
            <a:ext cx="2808287" cy="3600451"/>
          </a:xfrm>
          <a:prstGeom prst="rect">
            <a:avLst/>
          </a:prstGeom>
        </p:spPr>
        <p:txBody>
          <a:bodyPr/>
          <a:lstStyle>
            <a:lvl1pPr>
              <a:spcAft>
                <a:spcPts val="300"/>
              </a:spcAft>
              <a:defRPr/>
            </a:lvl1pPr>
            <a:lvl2pPr>
              <a:spcAft>
                <a:spcPts val="300"/>
              </a:spcAft>
              <a:defRPr/>
            </a:lvl2pPr>
            <a:lvl3pPr>
              <a:spcAft>
                <a:spcPts val="300"/>
              </a:spcAft>
              <a:defRPr/>
            </a:lvl3pPr>
            <a:lvl4pPr>
              <a:spcAft>
                <a:spcPts val="300"/>
              </a:spcAft>
              <a:defRPr/>
            </a:lvl4pPr>
            <a:lvl5pPr>
              <a:spcAft>
                <a:spcPts val="300"/>
              </a:spcAft>
              <a:defRPr/>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5"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6"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2906843496"/>
      </p:ext>
    </p:extLst>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FX_Four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5" y="1268414"/>
            <a:ext cx="2088232" cy="5113337"/>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8"/>
          <p:cNvSpPr>
            <a:spLocks noGrp="1"/>
          </p:cNvSpPr>
          <p:nvPr>
            <p:ph sz="quarter" idx="14" hasCustomPrompt="1"/>
          </p:nvPr>
        </p:nvSpPr>
        <p:spPr>
          <a:xfrm>
            <a:off x="2484440" y="1268414"/>
            <a:ext cx="2016125" cy="5113337"/>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4643440" y="1268414"/>
            <a:ext cx="2016125" cy="5113337"/>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hasCustomPrompt="1"/>
          </p:nvPr>
        </p:nvSpPr>
        <p:spPr>
          <a:xfrm>
            <a:off x="6804025" y="1268414"/>
            <a:ext cx="2088232" cy="5113337"/>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5"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6"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2252708810"/>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FX_Row an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5" y="1268414"/>
            <a:ext cx="8640960" cy="1368425"/>
          </a:xfrm>
          <a:prstGeom prst="rect">
            <a:avLst/>
          </a:prstGeom>
        </p:spPr>
        <p:txBody>
          <a:bodyPr>
            <a:normAutofit/>
          </a:bodyPr>
          <a:lstStyle>
            <a:lvl1pPr>
              <a:spcAft>
                <a:spcPts val="300"/>
              </a:spcAft>
              <a:defRPr sz="1600"/>
            </a:lvl1pPr>
            <a:lvl2pPr>
              <a:spcAft>
                <a:spcPts val="300"/>
              </a:spcAft>
              <a:defRPr sz="1600"/>
            </a:lvl2pPr>
            <a:lvl3pPr>
              <a:spcAft>
                <a:spcPts val="300"/>
              </a:spcAft>
              <a:defRPr sz="1400"/>
            </a:lvl3pPr>
            <a:lvl4pPr>
              <a:buNone/>
              <a:defRPr/>
            </a:lvl4pPr>
          </a:lstStyle>
          <a:p>
            <a:pPr lvl="0"/>
            <a:r>
              <a:rPr lang="en-US" noProof="0"/>
              <a:t>Click to edit text</a:t>
            </a:r>
          </a:p>
          <a:p>
            <a:pPr lvl="1"/>
            <a:r>
              <a:rPr lang="en-US" noProof="0"/>
              <a:t>Second level</a:t>
            </a:r>
          </a:p>
          <a:p>
            <a:pPr lvl="2"/>
            <a:r>
              <a:rPr lang="en-US" noProof="0"/>
              <a:t>Third level</a:t>
            </a:r>
          </a:p>
        </p:txBody>
      </p:sp>
      <p:sp>
        <p:nvSpPr>
          <p:cNvPr id="9" name="Content Placeholder 8"/>
          <p:cNvSpPr>
            <a:spLocks noGrp="1"/>
          </p:cNvSpPr>
          <p:nvPr>
            <p:ph sz="quarter" idx="14" hasCustomPrompt="1"/>
          </p:nvPr>
        </p:nvSpPr>
        <p:spPr>
          <a:xfrm>
            <a:off x="250825" y="2781300"/>
            <a:ext cx="2088232" cy="3600451"/>
          </a:xfrm>
          <a:prstGeom prst="rect">
            <a:avLst/>
          </a:prstGeom>
        </p:spPr>
        <p:txBody>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10"/>
          <p:cNvSpPr>
            <a:spLocks noGrp="1"/>
          </p:cNvSpPr>
          <p:nvPr>
            <p:ph sz="quarter" idx="15" hasCustomPrompt="1"/>
          </p:nvPr>
        </p:nvSpPr>
        <p:spPr>
          <a:xfrm>
            <a:off x="2484440" y="2781300"/>
            <a:ext cx="2016125" cy="3600451"/>
          </a:xfrm>
          <a:prstGeom prst="rect">
            <a:avLst/>
          </a:prstGeom>
        </p:spPr>
        <p:txBody>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12"/>
          <p:cNvSpPr>
            <a:spLocks noGrp="1"/>
          </p:cNvSpPr>
          <p:nvPr>
            <p:ph sz="quarter" idx="16" hasCustomPrompt="1"/>
          </p:nvPr>
        </p:nvSpPr>
        <p:spPr>
          <a:xfrm>
            <a:off x="4643440" y="2781300"/>
            <a:ext cx="2016125" cy="3600451"/>
          </a:xfrm>
          <a:prstGeom prst="rect">
            <a:avLst/>
          </a:prstGeom>
        </p:spPr>
        <p:txBody>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14"/>
          <p:cNvSpPr>
            <a:spLocks noGrp="1"/>
          </p:cNvSpPr>
          <p:nvPr>
            <p:ph sz="quarter" idx="17" hasCustomPrompt="1"/>
          </p:nvPr>
        </p:nvSpPr>
        <p:spPr>
          <a:xfrm>
            <a:off x="6804025" y="2781300"/>
            <a:ext cx="2088232" cy="3600451"/>
          </a:xfrm>
          <a:prstGeom prst="rect">
            <a:avLst/>
          </a:prstGeom>
        </p:spPr>
        <p:txBody>
          <a:bodyPr/>
          <a:lstStyle>
            <a:lvl1pPr>
              <a:defRPr sz="1600"/>
            </a:lvl1pPr>
            <a:lvl2pPr>
              <a:defRPr sz="1600"/>
            </a:lvl2pPr>
            <a:lvl3pPr>
              <a:defRPr sz="1400"/>
            </a:lvl3pPr>
            <a:lvl4pPr>
              <a:defRPr sz="1200"/>
            </a:lvl4pPr>
            <a:lvl5pPr>
              <a:defRPr sz="1100"/>
            </a:lvl5p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7"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8"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428542336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0297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IFX_Empty">
    <p:spTree>
      <p:nvGrpSpPr>
        <p:cNvPr id="1" name=""/>
        <p:cNvGrpSpPr/>
        <p:nvPr/>
      </p:nvGrpSpPr>
      <p:grpSpPr>
        <a:xfrm>
          <a:off x="0" y="0"/>
          <a:ext cx="0" cy="0"/>
          <a:chOff x="0" y="0"/>
          <a:chExt cx="0" cy="0"/>
        </a:xfrm>
      </p:grpSpPr>
      <p:sp>
        <p:nvSpPr>
          <p:cNvPr id="7"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8"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9"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979965771"/>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IFX_Fin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996364"/>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54970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74625"/>
            <a:ext cx="2219325" cy="5607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538" y="174625"/>
            <a:ext cx="6510337" cy="5607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90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0813" y="174625"/>
            <a:ext cx="7440612" cy="860425"/>
          </a:xfrm>
        </p:spPr>
        <p:txBody>
          <a:bodyPr/>
          <a:lstStyle/>
          <a:p>
            <a:r>
              <a:rPr lang="en-US"/>
              <a:t>Click to edit Master title style</a:t>
            </a:r>
          </a:p>
        </p:txBody>
      </p:sp>
      <p:sp>
        <p:nvSpPr>
          <p:cNvPr id="3" name="Content Placeholder 2"/>
          <p:cNvSpPr>
            <a:spLocks noGrp="1"/>
          </p:cNvSpPr>
          <p:nvPr>
            <p:ph sz="half" idx="1"/>
          </p:nvPr>
        </p:nvSpPr>
        <p:spPr>
          <a:xfrm>
            <a:off x="109538" y="1255713"/>
            <a:ext cx="8882062"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538" y="3594100"/>
            <a:ext cx="8882062"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681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0813" y="174625"/>
            <a:ext cx="7440612" cy="860425"/>
          </a:xfrm>
        </p:spPr>
        <p:txBody>
          <a:bodyPr/>
          <a:lstStyle/>
          <a:p>
            <a:r>
              <a:rPr lang="en-US"/>
              <a:t>Click to edit Master title style</a:t>
            </a:r>
          </a:p>
        </p:txBody>
      </p:sp>
      <p:sp>
        <p:nvSpPr>
          <p:cNvPr id="3" name="Content Placeholder 2"/>
          <p:cNvSpPr>
            <a:spLocks noGrp="1"/>
          </p:cNvSpPr>
          <p:nvPr>
            <p:ph sz="half" idx="1"/>
          </p:nvPr>
        </p:nvSpPr>
        <p:spPr>
          <a:xfrm>
            <a:off x="109538" y="1255713"/>
            <a:ext cx="4364037"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25975" y="1255713"/>
            <a:ext cx="4365625"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58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s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20040" y="812310"/>
            <a:ext cx="8586533" cy="415498"/>
          </a:xfrm>
          <a:noFill/>
        </p:spPr>
        <p:txBody>
          <a:bodyPr wrap="square" rtlCol="0">
            <a:spAutoFit/>
          </a:bodyPr>
          <a:lstStyle>
            <a:lvl1pPr marL="0" algn="l" defTabSz="457200" rtl="0" eaLnBrk="1" latinLnBrk="0" hangingPunct="1">
              <a:buNone/>
              <a:defRPr lang="en-US" sz="2100" b="1" kern="1200" smtClean="0">
                <a:solidFill>
                  <a:schemeClr val="tx2"/>
                </a:solidFill>
                <a:latin typeface="Arial" charset="0"/>
                <a:ea typeface="Arial" charset="0"/>
                <a:cs typeface="Arial" charset="0"/>
                <a:sym typeface="Arial" charset="0"/>
              </a:defRPr>
            </a:lvl1pPr>
          </a:lstStyle>
          <a:p>
            <a:pPr lvl="0"/>
            <a:r>
              <a:rPr lang="en-US"/>
              <a:t>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4750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26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475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23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750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740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048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251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1274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737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144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600200"/>
            <a:ext cx="2085975"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1055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989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rgbClr val="FFFFFF"/>
        </a:solidFill>
        <a:effectLst/>
      </p:bgPr>
    </p:bg>
    <p:spTree>
      <p:nvGrpSpPr>
        <p:cNvPr id="1" name=""/>
        <p:cNvGrpSpPr/>
        <p:nvPr/>
      </p:nvGrpSpPr>
      <p:grpSpPr>
        <a:xfrm>
          <a:off x="0" y="0"/>
          <a:ext cx="0" cy="0"/>
          <a:chOff x="0" y="0"/>
          <a:chExt cx="0" cy="0"/>
        </a:xfrm>
      </p:grpSpPr>
      <p:sp>
        <p:nvSpPr>
          <p:cNvPr id="4" name="Rectangle 27"/>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pic>
        <p:nvPicPr>
          <p:cNvPr id="5" name="Picture 11" descr="Light-BG-WW1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81000"/>
            <a:ext cx="18272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49762" name="Rectangle 2"/>
          <p:cNvSpPr>
            <a:spLocks noGrp="1" noChangeAspect="1" noChangeArrowheads="1"/>
          </p:cNvSpPr>
          <p:nvPr>
            <p:ph type="subTitle" idx="1"/>
          </p:nvPr>
        </p:nvSpPr>
        <p:spPr bwMode="black">
          <a:xfrm>
            <a:off x="144463" y="5145088"/>
            <a:ext cx="5054600" cy="723900"/>
          </a:xfrm>
          <a:ln w="12700"/>
        </p:spPr>
        <p:txBody>
          <a:bodyPr lIns="90488" tIns="44450" rIns="90488" bIns="44450"/>
          <a:lstStyle>
            <a:lvl1pPr>
              <a:defRPr sz="2000" b="0">
                <a:solidFill>
                  <a:srgbClr val="025BBC"/>
                </a:solidFill>
              </a:defRPr>
            </a:lvl1pPr>
          </a:lstStyle>
          <a:p>
            <a:r>
              <a:rPr lang="en-US"/>
              <a:t>Click to edit Master subtitle style</a:t>
            </a:r>
          </a:p>
        </p:txBody>
      </p:sp>
      <p:sp>
        <p:nvSpPr>
          <p:cNvPr id="2549763" name="Rectangle 3"/>
          <p:cNvSpPr>
            <a:spLocks noGrp="1" noChangeArrowheads="1"/>
          </p:cNvSpPr>
          <p:nvPr>
            <p:ph type="ctrTitle"/>
          </p:nvPr>
        </p:nvSpPr>
        <p:spPr bwMode="white">
          <a:xfrm>
            <a:off x="163513" y="2790825"/>
            <a:ext cx="5135562" cy="1190625"/>
          </a:xfrm>
        </p:spPr>
        <p:txBody>
          <a:bodyPr lIns="45720" tIns="45720" rIns="45720" bIns="45720"/>
          <a:lstStyle>
            <a:lvl1pPr>
              <a:lnSpc>
                <a:spcPct val="100000"/>
              </a:lnSpc>
              <a:spcBef>
                <a:spcPct val="20000"/>
              </a:spcBef>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3244329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72985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532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910669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013" y="1006475"/>
            <a:ext cx="4365625"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8038" y="1006475"/>
            <a:ext cx="4367212"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035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326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0328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753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1137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9062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357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39713"/>
            <a:ext cx="2222500" cy="6303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075" y="239713"/>
            <a:ext cx="6518275" cy="6303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3736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2075" y="239713"/>
            <a:ext cx="7348538" cy="474662"/>
          </a:xfrm>
        </p:spPr>
        <p:txBody>
          <a:bodyPr/>
          <a:lstStyle/>
          <a:p>
            <a:r>
              <a:rPr lang="en-US"/>
              <a:t>Click to edit Master title style</a:t>
            </a:r>
          </a:p>
        </p:txBody>
      </p:sp>
      <p:sp>
        <p:nvSpPr>
          <p:cNvPr id="3" name="Content Placeholder 2"/>
          <p:cNvSpPr>
            <a:spLocks noGrp="1"/>
          </p:cNvSpPr>
          <p:nvPr>
            <p:ph sz="half" idx="1"/>
          </p:nvPr>
        </p:nvSpPr>
        <p:spPr>
          <a:xfrm>
            <a:off x="100013" y="10064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013" y="38512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062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5" y="239713"/>
            <a:ext cx="7348538" cy="474662"/>
          </a:xfrm>
        </p:spPr>
        <p:txBody>
          <a:bodyPr/>
          <a:lstStyle/>
          <a:p>
            <a:r>
              <a:rPr lang="en-US"/>
              <a:t>Click to edit Master title style</a:t>
            </a:r>
          </a:p>
        </p:txBody>
      </p:sp>
      <p:sp>
        <p:nvSpPr>
          <p:cNvPr id="3" name="Content Placeholder 2"/>
          <p:cNvSpPr>
            <a:spLocks noGrp="1"/>
          </p:cNvSpPr>
          <p:nvPr>
            <p:ph sz="half" idx="1"/>
          </p:nvPr>
        </p:nvSpPr>
        <p:spPr>
          <a:xfrm>
            <a:off x="100013" y="1006475"/>
            <a:ext cx="4365625" cy="553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8038" y="1006475"/>
            <a:ext cx="4367212" cy="553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41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243083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2075" y="239713"/>
            <a:ext cx="7348538" cy="474662"/>
          </a:xfrm>
        </p:spPr>
        <p:txBody>
          <a:bodyPr/>
          <a:lstStyle/>
          <a:p>
            <a:r>
              <a:rPr lang="en-US"/>
              <a:t>Click to edit Master title style</a:t>
            </a:r>
          </a:p>
        </p:txBody>
      </p:sp>
      <p:sp>
        <p:nvSpPr>
          <p:cNvPr id="3" name="Text Placeholder 2"/>
          <p:cNvSpPr>
            <a:spLocks noGrp="1"/>
          </p:cNvSpPr>
          <p:nvPr>
            <p:ph type="body" sz="half" idx="1"/>
          </p:nvPr>
        </p:nvSpPr>
        <p:spPr>
          <a:xfrm>
            <a:off x="100013" y="10064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0013" y="38512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163005"/>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s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20040" y="812310"/>
            <a:ext cx="8586533" cy="415498"/>
          </a:xfrm>
          <a:noFill/>
        </p:spPr>
        <p:txBody>
          <a:bodyPr wrap="square" rtlCol="0">
            <a:spAutoFit/>
          </a:bodyPr>
          <a:lstStyle>
            <a:lvl1pPr marL="0" algn="l" defTabSz="457200" rtl="0" eaLnBrk="1" latinLnBrk="0" hangingPunct="1">
              <a:buNone/>
              <a:defRPr lang="en-US" sz="2100" b="1" kern="1200" smtClean="0">
                <a:solidFill>
                  <a:schemeClr val="tx2"/>
                </a:solidFill>
                <a:latin typeface="Arial" charset="0"/>
                <a:ea typeface="Arial" charset="0"/>
                <a:cs typeface="Arial" charset="0"/>
                <a:sym typeface="Arial" charset="0"/>
              </a:defRPr>
            </a:lvl1pPr>
          </a:lstStyle>
          <a:p>
            <a:pPr lvl="0"/>
            <a:r>
              <a:rPr lang="en-US"/>
              <a:t>Click to edit Master text styles</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68344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0763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98688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098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8436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946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111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713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538" y="1255713"/>
            <a:ext cx="436403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1255713"/>
            <a:ext cx="4365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24601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4223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378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600200"/>
            <a:ext cx="2085975"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1055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984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rgbClr val="FFFFFF"/>
        </a:solidFill>
        <a:effectLst/>
      </p:bgPr>
    </p:bg>
    <p:spTree>
      <p:nvGrpSpPr>
        <p:cNvPr id="1" name=""/>
        <p:cNvGrpSpPr/>
        <p:nvPr/>
      </p:nvGrpSpPr>
      <p:grpSpPr>
        <a:xfrm>
          <a:off x="0" y="0"/>
          <a:ext cx="0" cy="0"/>
          <a:chOff x="0" y="0"/>
          <a:chExt cx="0" cy="0"/>
        </a:xfrm>
      </p:grpSpPr>
      <p:sp>
        <p:nvSpPr>
          <p:cNvPr id="4" name="Rectangle 27"/>
          <p:cNvSpPr>
            <a:spLocks noChangeArrowheads="1"/>
          </p:cNvSpPr>
          <p:nvPr/>
        </p:nvSpPr>
        <p:spPr bwMode="auto">
          <a:xfrm>
            <a:off x="0" y="0"/>
            <a:ext cx="9144000" cy="6858000"/>
          </a:xfrm>
          <a:prstGeom prst="rect">
            <a:avLst/>
          </a:prstGeom>
          <a:solidFill>
            <a:schemeClr val="bg1"/>
          </a:solidFill>
          <a:ln w="9525" algn="ctr">
            <a:noFill/>
            <a:miter lim="800000"/>
            <a:headEnd/>
            <a:tailEnd/>
          </a:ln>
          <a:effectLst/>
        </p:spPr>
        <p:txBody>
          <a:bodyPr wrap="none" anchor="ctr"/>
          <a:lstStyle/>
          <a:p>
            <a:pPr>
              <a:defRPr/>
            </a:pPr>
            <a:endParaRPr lang="en-US"/>
          </a:p>
        </p:txBody>
      </p:sp>
      <p:pic>
        <p:nvPicPr>
          <p:cNvPr id="5" name="Picture 11" descr="Light-BG-WW1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62" name="Rectangle 2"/>
          <p:cNvSpPr>
            <a:spLocks noGrp="1" noChangeAspect="1" noChangeArrowheads="1"/>
          </p:cNvSpPr>
          <p:nvPr>
            <p:ph type="subTitle" idx="1"/>
          </p:nvPr>
        </p:nvSpPr>
        <p:spPr bwMode="black">
          <a:xfrm>
            <a:off x="144463" y="5145088"/>
            <a:ext cx="5054600" cy="723900"/>
          </a:xfrm>
          <a:ln w="12700"/>
        </p:spPr>
        <p:txBody>
          <a:bodyPr lIns="90488" tIns="44450" rIns="90488" bIns="44450"/>
          <a:lstStyle>
            <a:lvl1pPr>
              <a:defRPr sz="2000" b="0">
                <a:solidFill>
                  <a:srgbClr val="025BBC"/>
                </a:solidFill>
              </a:defRPr>
            </a:lvl1pPr>
          </a:lstStyle>
          <a:p>
            <a:r>
              <a:rPr lang="en-US"/>
              <a:t>Click to edit Master subtitle style</a:t>
            </a:r>
          </a:p>
        </p:txBody>
      </p:sp>
      <p:sp>
        <p:nvSpPr>
          <p:cNvPr id="2549763" name="Rectangle 3"/>
          <p:cNvSpPr>
            <a:spLocks noGrp="1" noChangeArrowheads="1"/>
          </p:cNvSpPr>
          <p:nvPr>
            <p:ph type="ctrTitle"/>
          </p:nvPr>
        </p:nvSpPr>
        <p:spPr bwMode="white">
          <a:xfrm>
            <a:off x="163513" y="2790825"/>
            <a:ext cx="5135562" cy="1190625"/>
          </a:xfrm>
        </p:spPr>
        <p:txBody>
          <a:bodyPr lIns="45720" tIns="45720" rIns="45720" bIns="45720"/>
          <a:lstStyle>
            <a:lvl1pPr>
              <a:lnSpc>
                <a:spcPct val="100000"/>
              </a:lnSpc>
              <a:spcBef>
                <a:spcPct val="20000"/>
              </a:spcBef>
              <a:defRPr sz="3600" b="1">
                <a:solidFill>
                  <a:schemeClr val="bg1"/>
                </a:solidFill>
              </a:defRPr>
            </a:lvl1pPr>
          </a:lstStyle>
          <a:p>
            <a:r>
              <a:rPr lang="en-US"/>
              <a:t>Click to edit Master title style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817" y="432814"/>
            <a:ext cx="2220345" cy="914400"/>
          </a:xfrm>
          <a:prstGeom prst="rect">
            <a:avLst/>
          </a:prstGeom>
        </p:spPr>
      </p:pic>
    </p:spTree>
    <p:extLst>
      <p:ext uri="{BB962C8B-B14F-4D97-AF65-F5344CB8AC3E}">
        <p14:creationId xmlns:p14="http://schemas.microsoft.com/office/powerpoint/2010/main" val="185353176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785294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7120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013" y="1006475"/>
            <a:ext cx="4365625"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8038" y="1006475"/>
            <a:ext cx="4367212"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422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862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0695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5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74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3867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2341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7226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39713"/>
            <a:ext cx="2222500" cy="6303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075" y="239713"/>
            <a:ext cx="6518275" cy="6303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20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2075" y="239713"/>
            <a:ext cx="7348538" cy="474662"/>
          </a:xfrm>
        </p:spPr>
        <p:txBody>
          <a:bodyPr/>
          <a:lstStyle/>
          <a:p>
            <a:r>
              <a:rPr lang="en-US"/>
              <a:t>Click to edit Master title style</a:t>
            </a:r>
          </a:p>
        </p:txBody>
      </p:sp>
      <p:sp>
        <p:nvSpPr>
          <p:cNvPr id="3" name="Content Placeholder 2"/>
          <p:cNvSpPr>
            <a:spLocks noGrp="1"/>
          </p:cNvSpPr>
          <p:nvPr>
            <p:ph sz="half" idx="1"/>
          </p:nvPr>
        </p:nvSpPr>
        <p:spPr>
          <a:xfrm>
            <a:off x="100013" y="10064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013" y="38512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0830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2075" y="239713"/>
            <a:ext cx="7348538" cy="474662"/>
          </a:xfrm>
        </p:spPr>
        <p:txBody>
          <a:bodyPr/>
          <a:lstStyle/>
          <a:p>
            <a:r>
              <a:rPr lang="en-US"/>
              <a:t>Click to edit Master title style</a:t>
            </a:r>
          </a:p>
        </p:txBody>
      </p:sp>
      <p:sp>
        <p:nvSpPr>
          <p:cNvPr id="3" name="Content Placeholder 2"/>
          <p:cNvSpPr>
            <a:spLocks noGrp="1"/>
          </p:cNvSpPr>
          <p:nvPr>
            <p:ph sz="half" idx="1"/>
          </p:nvPr>
        </p:nvSpPr>
        <p:spPr>
          <a:xfrm>
            <a:off x="100013" y="1006475"/>
            <a:ext cx="4365625" cy="553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8038" y="1006475"/>
            <a:ext cx="4367212" cy="553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816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2075" y="239713"/>
            <a:ext cx="7348538" cy="474662"/>
          </a:xfrm>
        </p:spPr>
        <p:txBody>
          <a:bodyPr/>
          <a:lstStyle/>
          <a:p>
            <a:r>
              <a:rPr lang="en-US"/>
              <a:t>Click to edit Master title style</a:t>
            </a:r>
          </a:p>
        </p:txBody>
      </p:sp>
      <p:sp>
        <p:nvSpPr>
          <p:cNvPr id="3" name="Text Placeholder 2"/>
          <p:cNvSpPr>
            <a:spLocks noGrp="1"/>
          </p:cNvSpPr>
          <p:nvPr>
            <p:ph type="body" sz="half" idx="1"/>
          </p:nvPr>
        </p:nvSpPr>
        <p:spPr>
          <a:xfrm>
            <a:off x="100013" y="10064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0013" y="3851275"/>
            <a:ext cx="8885237" cy="269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3113060"/>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les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20040" y="812310"/>
            <a:ext cx="8586533" cy="415498"/>
          </a:xfrm>
          <a:noFill/>
        </p:spPr>
        <p:txBody>
          <a:bodyPr wrap="square" rtlCol="0">
            <a:spAutoFit/>
          </a:bodyPr>
          <a:lstStyle>
            <a:lvl1pPr marL="0" algn="l" defTabSz="457200" rtl="0" eaLnBrk="1" latinLnBrk="0" hangingPunct="1">
              <a:buNone/>
              <a:defRPr lang="en-US" sz="2100" b="1" kern="1200" smtClean="0">
                <a:solidFill>
                  <a:schemeClr val="tx2"/>
                </a:solidFill>
                <a:latin typeface="Arial" charset="0"/>
                <a:ea typeface="Arial" charset="0"/>
                <a:cs typeface="Arial" charset="0"/>
                <a:sym typeface="Arial" charset="0"/>
              </a:defRPr>
            </a:lvl1pPr>
          </a:lstStyle>
          <a:p>
            <a:pPr lvl="0"/>
            <a:r>
              <a:rPr lang="en-US"/>
              <a:t>Click to edit Master text styles</a:t>
            </a:r>
          </a:p>
        </p:txBody>
      </p:sp>
    </p:spTree>
    <p:extLst>
      <p:ext uri="{BB962C8B-B14F-4D97-AF65-F5344CB8AC3E}">
        <p14:creationId xmlns:p14="http://schemas.microsoft.com/office/powerpoint/2010/main" val="50655103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8534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306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4444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485208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747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257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7187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6132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91397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0637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882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600200"/>
            <a:ext cx="2085975"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1055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9806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CREAM for PPT+Vecto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16"/>
            <a:ext cx="9143999" cy="6854369"/>
          </a:xfrm>
          <a:prstGeom prst="rect">
            <a:avLst/>
          </a:prstGeom>
        </p:spPr>
      </p:pic>
      <p:sp>
        <p:nvSpPr>
          <p:cNvPr id="26" name="Text Placeholder 25"/>
          <p:cNvSpPr>
            <a:spLocks noGrp="1"/>
          </p:cNvSpPr>
          <p:nvPr>
            <p:ph type="body" sz="quarter" idx="10" hasCustomPrompt="1"/>
          </p:nvPr>
        </p:nvSpPr>
        <p:spPr>
          <a:xfrm>
            <a:off x="1639818" y="1842418"/>
            <a:ext cx="6934915" cy="703734"/>
          </a:xfrm>
          <a:noFill/>
          <a:ln w="12700">
            <a:noFill/>
            <a:miter lim="800000"/>
            <a:headEnd/>
            <a:tailEnd/>
          </a:ln>
        </p:spPr>
        <p:txBody>
          <a:bodyPr vert="horz" wrap="square" lIns="91440" tIns="44426" rIns="90434" bIns="44426" numCol="1" anchor="b" anchorCtr="0" compatLnSpc="1">
            <a:prstTxWarp prst="textNoShape">
              <a:avLst/>
            </a:prstTxWarp>
            <a:spAutoFit/>
          </a:bodyPr>
          <a:lstStyle>
            <a:lvl1pPr marL="0" indent="0" algn="l" rtl="0" eaLnBrk="0" fontAlgn="base" hangingPunct="0">
              <a:lnSpc>
                <a:spcPct val="95000"/>
              </a:lnSpc>
              <a:spcBef>
                <a:spcPct val="0"/>
              </a:spcBef>
              <a:spcAft>
                <a:spcPct val="0"/>
              </a:spcAft>
              <a:buNone/>
              <a:defRPr lang="en-US" sz="4200" b="1" kern="1200" cap="none" spc="0" baseline="0" dirty="0" smtClean="0">
                <a:solidFill>
                  <a:schemeClr val="bg2"/>
                </a:solidFill>
                <a:latin typeface="Arial" pitchFamily="34" charset="0"/>
                <a:ea typeface="+mj-ea"/>
                <a:cs typeface="+mj-cs"/>
              </a:defRPr>
            </a:lvl1pPr>
          </a:lstStyle>
          <a:p>
            <a:pPr lvl="0"/>
            <a:r>
              <a:rPr lang="en-US"/>
              <a:t>Presentation Title</a:t>
            </a:r>
            <a:endParaRPr lang="en-US" dirty="0"/>
          </a:p>
        </p:txBody>
      </p:sp>
      <p:sp>
        <p:nvSpPr>
          <p:cNvPr id="12" name="Text Placeholder 27"/>
          <p:cNvSpPr>
            <a:spLocks noGrp="1"/>
          </p:cNvSpPr>
          <p:nvPr>
            <p:ph type="body" sz="quarter" idx="13" hasCustomPrompt="1"/>
          </p:nvPr>
        </p:nvSpPr>
        <p:spPr>
          <a:xfrm>
            <a:off x="1639820" y="2580442"/>
            <a:ext cx="6934915" cy="587100"/>
          </a:xfrm>
          <a:noFill/>
          <a:ln w="12700">
            <a:noFill/>
            <a:miter lim="800000"/>
            <a:headEnd/>
            <a:tailEnd/>
          </a:ln>
        </p:spPr>
        <p:txBody>
          <a:bodyPr vert="horz" wrap="square" lIns="100584" tIns="44426" rIns="90434" bIns="44426" numCol="1" anchor="t" anchorCtr="0" compatLnSpc="1">
            <a:prstTxWarp prst="textNoShape">
              <a:avLst/>
            </a:prstTxWarp>
            <a:spAutoFit/>
          </a:bodyPr>
          <a:lstStyle>
            <a:lvl1pPr marL="0" indent="0" algn="l" rtl="0" eaLnBrk="0" fontAlgn="base" hangingPunct="0">
              <a:lnSpc>
                <a:spcPct val="101000"/>
              </a:lnSpc>
              <a:spcBef>
                <a:spcPct val="0"/>
              </a:spcBef>
              <a:spcAft>
                <a:spcPct val="0"/>
              </a:spcAft>
              <a:buNone/>
              <a:defRPr lang="en-US" sz="3200" b="1" i="0" kern="1200" cap="none" spc="0" baseline="0" dirty="0" smtClean="0">
                <a:solidFill>
                  <a:schemeClr val="tx2"/>
                </a:solidFill>
                <a:latin typeface="Arial" pitchFamily="34" charset="0"/>
                <a:ea typeface="+mj-ea"/>
                <a:cs typeface="+mj-cs"/>
              </a:defRPr>
            </a:lvl1pPr>
            <a:lvl2pPr marL="609204" indent="-609204" defTabSz="304604">
              <a:buFontTx/>
              <a:buNone/>
              <a:defRPr lang="en-US" sz="2100" baseline="0" dirty="0" smtClean="0">
                <a:solidFill>
                  <a:schemeClr val="bg1"/>
                </a:solidFill>
              </a:defRPr>
            </a:lvl2pPr>
            <a:lvl3pPr>
              <a:defRPr lang="en-US" sz="2400" dirty="0" smtClean="0"/>
            </a:lvl3pPr>
            <a:lvl4pPr>
              <a:defRPr lang="en-US" sz="2400" dirty="0" smtClean="0"/>
            </a:lvl4pPr>
            <a:lvl5pPr>
              <a:defRPr lang="en-US" sz="2400" dirty="0"/>
            </a:lvl5pPr>
          </a:lstStyle>
          <a:p>
            <a:pPr lvl="0"/>
            <a:r>
              <a:rPr lang="en-US"/>
              <a:t>Presenter’s name here</a:t>
            </a:r>
            <a:endParaRPr lang="en-US" dirty="0"/>
          </a:p>
        </p:txBody>
      </p:sp>
      <p:sp>
        <p:nvSpPr>
          <p:cNvPr id="24" name="Text Placeholder 27"/>
          <p:cNvSpPr>
            <a:spLocks noGrp="1"/>
          </p:cNvSpPr>
          <p:nvPr>
            <p:ph type="body" sz="quarter" idx="14" hasCustomPrompt="1"/>
          </p:nvPr>
        </p:nvSpPr>
        <p:spPr>
          <a:xfrm>
            <a:off x="1639820" y="3167543"/>
            <a:ext cx="6934915" cy="462771"/>
          </a:xfrm>
          <a:noFill/>
          <a:ln w="12700">
            <a:noFill/>
            <a:miter lim="800000"/>
            <a:headEnd/>
            <a:tailEnd/>
          </a:ln>
        </p:spPr>
        <p:txBody>
          <a:bodyPr vert="horz" wrap="square" lIns="109728" tIns="44426" rIns="90434" bIns="44426" numCol="1" anchor="t" anchorCtr="0" compatLnSpc="1">
            <a:prstTxWarp prst="textNoShape">
              <a:avLst/>
            </a:prstTxWarp>
            <a:spAutoFit/>
          </a:bodyPr>
          <a:lstStyle>
            <a:lvl1pPr marL="0" indent="0" algn="l" rtl="0" eaLnBrk="0" fontAlgn="base" hangingPunct="0">
              <a:lnSpc>
                <a:spcPct val="101000"/>
              </a:lnSpc>
              <a:spcBef>
                <a:spcPct val="0"/>
              </a:spcBef>
              <a:spcAft>
                <a:spcPct val="0"/>
              </a:spcAft>
              <a:buNone/>
              <a:defRPr lang="en-US" sz="2400" b="1" i="0" kern="1200" cap="none" spc="0" baseline="0" dirty="0" smtClean="0">
                <a:solidFill>
                  <a:schemeClr val="bg2"/>
                </a:solidFill>
                <a:latin typeface="Arial" pitchFamily="34" charset="0"/>
                <a:ea typeface="+mj-ea"/>
                <a:cs typeface="+mj-cs"/>
              </a:defRPr>
            </a:lvl1pPr>
            <a:lvl2pPr marL="609204" indent="-609204" defTabSz="304604">
              <a:buFontTx/>
              <a:buNone/>
              <a:defRPr lang="en-US" sz="2100" baseline="0" dirty="0" smtClean="0">
                <a:solidFill>
                  <a:schemeClr val="bg1"/>
                </a:solidFill>
              </a:defRPr>
            </a:lvl2pPr>
            <a:lvl3pPr>
              <a:defRPr lang="en-US" sz="2400" dirty="0" smtClean="0"/>
            </a:lvl3pPr>
            <a:lvl4pPr>
              <a:defRPr lang="en-US" sz="2400" dirty="0" smtClean="0"/>
            </a:lvl4pPr>
            <a:lvl5pPr>
              <a:defRPr lang="en-US" sz="2400" dirty="0"/>
            </a:lvl5pPr>
          </a:lstStyle>
          <a:p>
            <a:pPr lvl="0"/>
            <a:r>
              <a:rPr lang="en-US"/>
              <a:t>Date or Presenter’s title here</a:t>
            </a:r>
            <a:endParaRPr lang="en-US" dirty="0"/>
          </a:p>
        </p:txBody>
      </p:sp>
      <p:pic>
        <p:nvPicPr>
          <p:cNvPr id="28" name="Picture 27" descr="CYPRESS LOGO NE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258" y="446979"/>
            <a:ext cx="2422451" cy="999432"/>
          </a:xfrm>
          <a:prstGeom prst="rect">
            <a:avLst/>
          </a:prstGeom>
        </p:spPr>
      </p:pic>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06309" y="4460272"/>
            <a:ext cx="3001748" cy="2340864"/>
          </a:xfrm>
          <a:prstGeom prst="rect">
            <a:avLst/>
          </a:prstGeom>
          <a:noFill/>
          <a:ln w="9525">
            <a:noFill/>
            <a:miter lim="800000"/>
            <a:headEnd/>
            <a:tailEnd/>
          </a:ln>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069782" y="4460272"/>
            <a:ext cx="2997392" cy="2340864"/>
          </a:xfrm>
          <a:prstGeom prst="rect">
            <a:avLst/>
          </a:prstGeom>
          <a:noFill/>
          <a:ln w="9525">
            <a:noFill/>
            <a:miter lim="800000"/>
            <a:headEnd/>
            <a:tailEnd/>
          </a:ln>
        </p:spPr>
      </p:pic>
      <p:pic>
        <p:nvPicPr>
          <p:cNvPr id="16" name="Picture 15" descr="Server Room iStock_000011349378XXXLarg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683" y="4460272"/>
            <a:ext cx="2992965" cy="2340864"/>
          </a:xfrm>
          <a:prstGeom prst="rect">
            <a:avLst/>
          </a:prstGeom>
        </p:spPr>
      </p:pic>
    </p:spTree>
    <p:extLst>
      <p:ext uri="{BB962C8B-B14F-4D97-AF65-F5344CB8AC3E}">
        <p14:creationId xmlns:p14="http://schemas.microsoft.com/office/powerpoint/2010/main" val="1946432020"/>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41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 NO IMAGES">
    <p:spTree>
      <p:nvGrpSpPr>
        <p:cNvPr id="1" name=""/>
        <p:cNvGrpSpPr/>
        <p:nvPr/>
      </p:nvGrpSpPr>
      <p:grpSpPr>
        <a:xfrm>
          <a:off x="0" y="0"/>
          <a:ext cx="0" cy="0"/>
          <a:chOff x="0" y="0"/>
          <a:chExt cx="0" cy="0"/>
        </a:xfrm>
      </p:grpSpPr>
      <p:pic>
        <p:nvPicPr>
          <p:cNvPr id="7" name="Picture 6" descr="CREAM for PPT+Vecto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16"/>
            <a:ext cx="9143999" cy="6854369"/>
          </a:xfrm>
          <a:prstGeom prst="rect">
            <a:avLst/>
          </a:prstGeom>
        </p:spPr>
      </p:pic>
      <p:sp>
        <p:nvSpPr>
          <p:cNvPr id="26" name="Text Placeholder 25"/>
          <p:cNvSpPr>
            <a:spLocks noGrp="1"/>
          </p:cNvSpPr>
          <p:nvPr>
            <p:ph type="body" sz="quarter" idx="10" hasCustomPrompt="1"/>
          </p:nvPr>
        </p:nvSpPr>
        <p:spPr>
          <a:xfrm>
            <a:off x="1639818" y="2858410"/>
            <a:ext cx="6934915" cy="703734"/>
          </a:xfrm>
          <a:noFill/>
          <a:ln w="12700">
            <a:noFill/>
            <a:miter lim="800000"/>
            <a:headEnd/>
            <a:tailEnd/>
          </a:ln>
        </p:spPr>
        <p:txBody>
          <a:bodyPr vert="horz" wrap="square" lIns="91440" tIns="44426" rIns="90434" bIns="44426" numCol="1" anchor="b" anchorCtr="0" compatLnSpc="1">
            <a:prstTxWarp prst="textNoShape">
              <a:avLst/>
            </a:prstTxWarp>
            <a:spAutoFit/>
          </a:bodyPr>
          <a:lstStyle>
            <a:lvl1pPr marL="0" indent="0" algn="l" rtl="0" eaLnBrk="0" fontAlgn="base" hangingPunct="0">
              <a:lnSpc>
                <a:spcPct val="95000"/>
              </a:lnSpc>
              <a:spcBef>
                <a:spcPct val="0"/>
              </a:spcBef>
              <a:spcAft>
                <a:spcPct val="0"/>
              </a:spcAft>
              <a:buNone/>
              <a:defRPr lang="en-US" sz="4200" b="1" kern="1200" cap="none" spc="0" baseline="0" dirty="0" smtClean="0">
                <a:solidFill>
                  <a:schemeClr val="bg2"/>
                </a:solidFill>
                <a:latin typeface="Arial" pitchFamily="34" charset="0"/>
                <a:ea typeface="+mj-ea"/>
                <a:cs typeface="+mj-cs"/>
              </a:defRPr>
            </a:lvl1pPr>
          </a:lstStyle>
          <a:p>
            <a:pPr lvl="0"/>
            <a:r>
              <a:rPr lang="en-US"/>
              <a:t>Presentation Title</a:t>
            </a:r>
            <a:endParaRPr lang="en-US" dirty="0"/>
          </a:p>
        </p:txBody>
      </p:sp>
      <p:sp>
        <p:nvSpPr>
          <p:cNvPr id="12" name="Text Placeholder 27"/>
          <p:cNvSpPr>
            <a:spLocks noGrp="1"/>
          </p:cNvSpPr>
          <p:nvPr>
            <p:ph type="body" sz="quarter" idx="13" hasCustomPrompt="1"/>
          </p:nvPr>
        </p:nvSpPr>
        <p:spPr>
          <a:xfrm>
            <a:off x="1639820" y="3782278"/>
            <a:ext cx="6934915" cy="587100"/>
          </a:xfrm>
          <a:noFill/>
          <a:ln w="12700">
            <a:noFill/>
            <a:miter lim="800000"/>
            <a:headEnd/>
            <a:tailEnd/>
          </a:ln>
        </p:spPr>
        <p:txBody>
          <a:bodyPr vert="horz" wrap="square" lIns="100584" tIns="44426" rIns="90434" bIns="44426" numCol="1" anchor="t" anchorCtr="0" compatLnSpc="1">
            <a:prstTxWarp prst="textNoShape">
              <a:avLst/>
            </a:prstTxWarp>
            <a:spAutoFit/>
          </a:bodyPr>
          <a:lstStyle>
            <a:lvl1pPr marL="0" indent="0" algn="l" rtl="0" eaLnBrk="0" fontAlgn="base" hangingPunct="0">
              <a:lnSpc>
                <a:spcPct val="101000"/>
              </a:lnSpc>
              <a:spcBef>
                <a:spcPct val="0"/>
              </a:spcBef>
              <a:spcAft>
                <a:spcPct val="0"/>
              </a:spcAft>
              <a:buNone/>
              <a:defRPr lang="en-US" sz="3200" b="1" i="0" kern="1200" cap="none" spc="0" baseline="0" dirty="0" smtClean="0">
                <a:solidFill>
                  <a:schemeClr val="tx2"/>
                </a:solidFill>
                <a:latin typeface="Arial" pitchFamily="34" charset="0"/>
                <a:ea typeface="+mj-ea"/>
                <a:cs typeface="+mj-cs"/>
              </a:defRPr>
            </a:lvl1pPr>
            <a:lvl2pPr marL="609204" indent="-609204" defTabSz="304604">
              <a:buFontTx/>
              <a:buNone/>
              <a:defRPr lang="en-US" sz="2100" baseline="0" dirty="0" smtClean="0">
                <a:solidFill>
                  <a:schemeClr val="bg1"/>
                </a:solidFill>
              </a:defRPr>
            </a:lvl2pPr>
            <a:lvl3pPr>
              <a:defRPr lang="en-US" sz="2400" dirty="0" smtClean="0"/>
            </a:lvl3pPr>
            <a:lvl4pPr>
              <a:defRPr lang="en-US" sz="2400" dirty="0" smtClean="0"/>
            </a:lvl4pPr>
            <a:lvl5pPr>
              <a:defRPr lang="en-US" sz="2400" dirty="0"/>
            </a:lvl5pPr>
          </a:lstStyle>
          <a:p>
            <a:pPr lvl="0"/>
            <a:r>
              <a:rPr lang="en-US"/>
              <a:t>Presenter’s name here</a:t>
            </a:r>
            <a:endParaRPr lang="en-US" dirty="0"/>
          </a:p>
        </p:txBody>
      </p:sp>
      <p:sp>
        <p:nvSpPr>
          <p:cNvPr id="24" name="Text Placeholder 27"/>
          <p:cNvSpPr>
            <a:spLocks noGrp="1"/>
          </p:cNvSpPr>
          <p:nvPr>
            <p:ph type="body" sz="quarter" idx="14" hasCustomPrompt="1"/>
          </p:nvPr>
        </p:nvSpPr>
        <p:spPr>
          <a:xfrm>
            <a:off x="1639820" y="4419601"/>
            <a:ext cx="6934915" cy="462771"/>
          </a:xfrm>
          <a:noFill/>
          <a:ln w="12700">
            <a:noFill/>
            <a:miter lim="800000"/>
            <a:headEnd/>
            <a:tailEnd/>
          </a:ln>
        </p:spPr>
        <p:txBody>
          <a:bodyPr vert="horz" wrap="square" lIns="109728" tIns="44426" rIns="90434" bIns="44426" numCol="1" anchor="t" anchorCtr="0" compatLnSpc="1">
            <a:prstTxWarp prst="textNoShape">
              <a:avLst/>
            </a:prstTxWarp>
            <a:spAutoFit/>
          </a:bodyPr>
          <a:lstStyle>
            <a:lvl1pPr marL="0" indent="0" algn="l" rtl="0" eaLnBrk="0" fontAlgn="base" hangingPunct="0">
              <a:lnSpc>
                <a:spcPct val="101000"/>
              </a:lnSpc>
              <a:spcBef>
                <a:spcPct val="0"/>
              </a:spcBef>
              <a:spcAft>
                <a:spcPct val="0"/>
              </a:spcAft>
              <a:buNone/>
              <a:defRPr lang="en-US" sz="2400" b="1" i="0" kern="1200" cap="none" spc="0" baseline="0" dirty="0" smtClean="0">
                <a:solidFill>
                  <a:schemeClr val="bg2"/>
                </a:solidFill>
                <a:latin typeface="Arial" pitchFamily="34" charset="0"/>
                <a:ea typeface="+mj-ea"/>
                <a:cs typeface="+mj-cs"/>
              </a:defRPr>
            </a:lvl1pPr>
            <a:lvl2pPr marL="609204" indent="-609204" defTabSz="304604">
              <a:buFontTx/>
              <a:buNone/>
              <a:defRPr lang="en-US" sz="2100" baseline="0" dirty="0" smtClean="0">
                <a:solidFill>
                  <a:schemeClr val="bg1"/>
                </a:solidFill>
              </a:defRPr>
            </a:lvl2pPr>
            <a:lvl3pPr>
              <a:defRPr lang="en-US" sz="2400" dirty="0" smtClean="0"/>
            </a:lvl3pPr>
            <a:lvl4pPr>
              <a:defRPr lang="en-US" sz="2400" dirty="0" smtClean="0"/>
            </a:lvl4pPr>
            <a:lvl5pPr>
              <a:defRPr lang="en-US" sz="2400" dirty="0"/>
            </a:lvl5pPr>
          </a:lstStyle>
          <a:p>
            <a:pPr lvl="0"/>
            <a:r>
              <a:rPr lang="en-US"/>
              <a:t>Presenter’s title here</a:t>
            </a:r>
            <a:endParaRPr lang="en-US" dirty="0"/>
          </a:p>
        </p:txBody>
      </p:sp>
      <p:pic>
        <p:nvPicPr>
          <p:cNvPr id="28" name="Picture 27" descr="CYPRESS LOGO NE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0258" y="634547"/>
            <a:ext cx="2422451" cy="999432"/>
          </a:xfrm>
          <a:prstGeom prst="rect">
            <a:avLst/>
          </a:prstGeom>
        </p:spPr>
      </p:pic>
    </p:spTree>
    <p:extLst>
      <p:ext uri="{BB962C8B-B14F-4D97-AF65-F5344CB8AC3E}">
        <p14:creationId xmlns:p14="http://schemas.microsoft.com/office/powerpoint/2010/main" val="1946432020"/>
      </p:ext>
    </p:extLst>
  </p:cSld>
  <p:clrMapOvr>
    <a:masterClrMapping/>
  </p:clrMapOvr>
  <p:transition>
    <p:fade/>
  </p:transition>
  <p:hf sldNum="0" hdr="0" dt="0"/>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5" name="Picture 14" descr="CREAM for PPT+Vecto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15"/>
            <a:ext cx="9143999" cy="6854368"/>
          </a:xfrm>
          <a:prstGeom prst="rect">
            <a:avLst/>
          </a:prstGeom>
        </p:spPr>
      </p:pic>
      <p:sp>
        <p:nvSpPr>
          <p:cNvPr id="2" name="Title 1"/>
          <p:cNvSpPr>
            <a:spLocks noGrp="1"/>
          </p:cNvSpPr>
          <p:nvPr>
            <p:ph type="title" hasCustomPrompt="1"/>
          </p:nvPr>
        </p:nvSpPr>
        <p:spPr>
          <a:xfrm>
            <a:off x="-1" y="2639701"/>
            <a:ext cx="9144001" cy="1075679"/>
          </a:xfrm>
          <a:solidFill>
            <a:schemeClr val="bg2"/>
          </a:solidFill>
          <a:ln w="12700">
            <a:noFill/>
            <a:miter lim="800000"/>
            <a:headEnd/>
            <a:tailEnd/>
          </a:ln>
        </p:spPr>
        <p:txBody>
          <a:bodyPr wrap="square" lIns="274320" tIns="219456" rIns="274320" bIns="256032" anchor="ctr" anchorCtr="0">
            <a:spAutoFit/>
          </a:bodyPr>
          <a:lstStyle>
            <a:lvl1pPr algn="ctr" rtl="0" eaLnBrk="0" fontAlgn="base" hangingPunct="0">
              <a:lnSpc>
                <a:spcPct val="90000"/>
              </a:lnSpc>
              <a:spcBef>
                <a:spcPct val="0"/>
              </a:spcBef>
              <a:spcAft>
                <a:spcPct val="0"/>
              </a:spcAft>
              <a:defRPr lang="en-US" altLang="ja-JP" sz="4300" b="0" i="0" kern="1200" baseline="0">
                <a:solidFill>
                  <a:schemeClr val="bg1"/>
                </a:solidFill>
                <a:latin typeface="Arial" charset="0"/>
                <a:ea typeface="MS PGothic" pitchFamily="34" charset="-128"/>
                <a:cs typeface="Arial" charset="0"/>
              </a:defRPr>
            </a:lvl1pPr>
          </a:lstStyle>
          <a:p>
            <a:r>
              <a:rPr lang="en-US"/>
              <a:t>Click to edit title</a:t>
            </a:r>
          </a:p>
        </p:txBody>
      </p:sp>
      <p:sp>
        <p:nvSpPr>
          <p:cNvPr id="29" name="Text Placeholder 27"/>
          <p:cNvSpPr>
            <a:spLocks noGrp="1"/>
          </p:cNvSpPr>
          <p:nvPr>
            <p:ph type="body" sz="quarter" idx="14" hasCustomPrompt="1"/>
          </p:nvPr>
        </p:nvSpPr>
        <p:spPr>
          <a:xfrm>
            <a:off x="1190" y="3869218"/>
            <a:ext cx="9141620" cy="537535"/>
          </a:xfrm>
          <a:noFill/>
          <a:ln w="12700">
            <a:noFill/>
            <a:miter lim="800000"/>
            <a:headEnd/>
            <a:tailEnd/>
          </a:ln>
        </p:spPr>
        <p:txBody>
          <a:bodyPr vert="horz" wrap="square" lIns="91440" tIns="44426" rIns="90434" bIns="44426" numCol="1" anchor="t" anchorCtr="0" compatLnSpc="1">
            <a:prstTxWarp prst="textNoShape">
              <a:avLst/>
            </a:prstTxWarp>
            <a:spAutoFit/>
          </a:bodyPr>
          <a:lstStyle>
            <a:lvl1pPr marL="0" indent="0" algn="ctr" rtl="0" eaLnBrk="0" fontAlgn="base" hangingPunct="0">
              <a:lnSpc>
                <a:spcPct val="97000"/>
              </a:lnSpc>
              <a:spcBef>
                <a:spcPct val="0"/>
              </a:spcBef>
              <a:spcAft>
                <a:spcPct val="0"/>
              </a:spcAft>
              <a:buNone/>
              <a:defRPr lang="en-US" sz="3000" b="1" i="0" kern="1200" cap="none" spc="0" baseline="0" dirty="0" smtClean="0">
                <a:solidFill>
                  <a:schemeClr val="bg2"/>
                </a:solidFill>
                <a:latin typeface="Arial" pitchFamily="34" charset="0"/>
                <a:ea typeface="+mj-ea"/>
                <a:cs typeface="+mj-cs"/>
              </a:defRPr>
            </a:lvl1pPr>
            <a:lvl2pPr marL="609204" indent="-609204" defTabSz="304604">
              <a:buFontTx/>
              <a:buNone/>
              <a:defRPr lang="en-US" sz="2100" baseline="0" dirty="0" smtClean="0">
                <a:solidFill>
                  <a:schemeClr val="bg1"/>
                </a:solidFill>
              </a:defRPr>
            </a:lvl2pPr>
            <a:lvl3pPr>
              <a:defRPr lang="en-US" sz="2400" dirty="0" smtClean="0"/>
            </a:lvl3pPr>
            <a:lvl4pPr>
              <a:defRPr lang="en-US" sz="2400" dirty="0" smtClean="0"/>
            </a:lvl4pPr>
            <a:lvl5pPr>
              <a:defRPr lang="en-US" sz="2400" dirty="0"/>
            </a:lvl5pPr>
          </a:lstStyle>
          <a:p>
            <a:pPr lvl="0"/>
            <a:r>
              <a:rPr lang="en-US"/>
              <a:t>Click to edit subtitle</a:t>
            </a:r>
            <a:endParaRPr lang="en-US" dirty="0"/>
          </a:p>
        </p:txBody>
      </p:sp>
      <p:sp>
        <p:nvSpPr>
          <p:cNvPr id="14" name="Rectangle 13"/>
          <p:cNvSpPr/>
          <p:nvPr/>
        </p:nvSpPr>
        <p:spPr>
          <a:xfrm>
            <a:off x="148139" y="6413762"/>
            <a:ext cx="372218" cy="276999"/>
          </a:xfrm>
          <a:prstGeom prst="rect">
            <a:avLst/>
          </a:prstGeom>
        </p:spPr>
        <p:txBody>
          <a:bodyPr wrap="none">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fld id="{DAAEE642-D065-4BBA-AB0A-FA69033CF351}" type="slidenum">
              <a:rPr kumimoji="0" lang="en-US" sz="1200" b="0" i="0" u="none" strike="noStrike" kern="800" cap="none" spc="0" normalizeH="0" baseline="0" noProof="0" smtClean="0">
                <a:ln>
                  <a:noFill/>
                </a:ln>
                <a:solidFill>
                  <a:schemeClr val="bg1">
                    <a:lumMod val="50000"/>
                  </a:schemeClr>
                </a:solidFill>
                <a:effectLst/>
                <a:uLnTx/>
                <a:uFillTx/>
                <a:latin typeface="+mn-lt"/>
                <a:ea typeface="+mn-ea"/>
                <a:cs typeface="+mn-cs"/>
              </a:rPr>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t>‹#›</a:t>
            </a:fld>
            <a:endParaRPr kumimoji="0" lang="en-US" sz="1200" b="0" i="0" u="none" strike="noStrike" kern="800" cap="none" spc="0" normalizeH="0" baseline="0" noProof="0" dirty="0">
              <a:ln>
                <a:noFill/>
              </a:ln>
              <a:solidFill>
                <a:schemeClr val="bg1">
                  <a:lumMod val="50000"/>
                </a:schemeClr>
              </a:solidFill>
              <a:effectLst/>
              <a:uLnTx/>
              <a:uFillTx/>
              <a:latin typeface="+mn-lt"/>
              <a:ea typeface="+mn-ea"/>
              <a:cs typeface="+mn-cs"/>
            </a:endParaRPr>
          </a:p>
        </p:txBody>
      </p:sp>
      <p:pic>
        <p:nvPicPr>
          <p:cNvPr id="17" name="Picture 16" descr="CYPRESS LOGO NE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6529" y="5867401"/>
            <a:ext cx="1988787" cy="821817"/>
          </a:xfrm>
          <a:prstGeom prst="rect">
            <a:avLst/>
          </a:prstGeom>
        </p:spPr>
      </p:pic>
      <p:sp>
        <p:nvSpPr>
          <p:cNvPr id="8" name="Rectangle 7"/>
          <p:cNvSpPr/>
          <p:nvPr/>
        </p:nvSpPr>
        <p:spPr>
          <a:xfrm>
            <a:off x="392375" y="6426400"/>
            <a:ext cx="2846100" cy="253916"/>
          </a:xfrm>
          <a:prstGeom prst="rect">
            <a:avLst/>
          </a:prstGeom>
        </p:spPr>
        <p:txBody>
          <a:bodyPr wrap="none" anchor="ctr" anchorCtr="0">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r>
              <a:rPr kumimoji="0" lang="en-US" sz="1050" b="1" i="0" u="none" strike="noStrike" kern="800" cap="none" spc="20" normalizeH="0" baseline="0" noProof="0">
                <a:ln>
                  <a:noFill/>
                </a:ln>
                <a:solidFill>
                  <a:schemeClr val="bg1">
                    <a:lumMod val="65000"/>
                  </a:schemeClr>
                </a:solidFill>
                <a:effectLst/>
                <a:uLnTx/>
                <a:uFillTx/>
                <a:latin typeface="+mn-lt"/>
                <a:ea typeface="+mn-ea"/>
                <a:cs typeface="+mn-cs"/>
              </a:rPr>
              <a:t>CYPRESS CONFIDENTIAL – IDENTIFIER</a:t>
            </a:r>
            <a:endParaRPr kumimoji="0" lang="en-US" sz="1050" b="1" i="0" u="none" strike="noStrike" kern="800" cap="none" spc="20" normalizeH="0" baseline="0" noProof="0" dirty="0">
              <a:ln>
                <a:noFill/>
              </a:ln>
              <a:solidFill>
                <a:schemeClr val="bg1">
                  <a:lumMod val="65000"/>
                </a:schemeClr>
              </a:solidFill>
              <a:effectLst/>
              <a:uLnTx/>
              <a:uFillTx/>
              <a:latin typeface="+mn-lt"/>
              <a:ea typeface="+mn-ea"/>
              <a:cs typeface="+mn-cs"/>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16291" y="969963"/>
            <a:ext cx="8511419" cy="517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transition>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 Subtitle">
    <p:spTree>
      <p:nvGrpSpPr>
        <p:cNvPr id="1" name=""/>
        <p:cNvGrpSpPr/>
        <p:nvPr/>
      </p:nvGrpSpPr>
      <p:grpSpPr>
        <a:xfrm>
          <a:off x="0" y="0"/>
          <a:ext cx="0" cy="0"/>
          <a:chOff x="0" y="0"/>
          <a:chExt cx="0" cy="0"/>
        </a:xfrm>
      </p:grpSpPr>
      <p:sp>
        <p:nvSpPr>
          <p:cNvPr id="5" name="Title 4"/>
          <p:cNvSpPr>
            <a:spLocks noGrp="1"/>
          </p:cNvSpPr>
          <p:nvPr>
            <p:ph type="title"/>
          </p:nvPr>
        </p:nvSpPr>
        <p:spPr>
          <a:xfrm>
            <a:off x="284633" y="255719"/>
            <a:ext cx="8574733" cy="514451"/>
          </a:xfrm>
        </p:spPr>
        <p:txBody>
          <a:bodyPr/>
          <a:lstStyle/>
          <a:p>
            <a:r>
              <a:rPr lang="en-US"/>
              <a:t>Click to edit Master title style</a:t>
            </a:r>
          </a:p>
        </p:txBody>
      </p:sp>
      <p:sp>
        <p:nvSpPr>
          <p:cNvPr id="8" name="Content Placeholder 6"/>
          <p:cNvSpPr>
            <a:spLocks noGrp="1"/>
          </p:cNvSpPr>
          <p:nvPr>
            <p:ph sz="quarter" idx="11" hasCustomPrompt="1"/>
          </p:nvPr>
        </p:nvSpPr>
        <p:spPr>
          <a:xfrm>
            <a:off x="284633" y="698770"/>
            <a:ext cx="8574733" cy="413899"/>
          </a:xfrm>
          <a:noFill/>
        </p:spPr>
        <p:txBody>
          <a:bodyPr vert="horz" wrap="square" lIns="91440" tIns="45690" rIns="91440" bIns="45690" rtlCol="0">
            <a:spAutoFit/>
          </a:bodyPr>
          <a:lstStyle>
            <a:lvl1pPr marL="0" algn="l" defTabSz="456924" rtl="0" eaLnBrk="1" latinLnBrk="0" hangingPunct="1">
              <a:buNone/>
              <a:defRPr lang="en-US" sz="2200" b="1" i="0" kern="1200" dirty="0" smtClean="0">
                <a:solidFill>
                  <a:schemeClr val="bg2"/>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Tree>
  </p:cSld>
  <p:clrMapOvr>
    <a:masterClrMapping/>
  </p:clrMapOvr>
  <p:transition>
    <p:fade/>
  </p:transition>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84633" y="1390650"/>
            <a:ext cx="85747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8" name="Content Placeholder 6"/>
          <p:cNvSpPr>
            <a:spLocks noGrp="1"/>
          </p:cNvSpPr>
          <p:nvPr>
            <p:ph sz="quarter" idx="11" hasCustomPrompt="1"/>
          </p:nvPr>
        </p:nvSpPr>
        <p:spPr>
          <a:xfrm>
            <a:off x="284633" y="698770"/>
            <a:ext cx="8574733" cy="413899"/>
          </a:xfrm>
          <a:noFill/>
        </p:spPr>
        <p:txBody>
          <a:bodyPr vert="horz" wrap="square" lIns="91440" tIns="45690" rIns="91440" bIns="45690" rtlCol="0">
            <a:spAutoFit/>
          </a:bodyPr>
          <a:lstStyle>
            <a:lvl1pPr marL="0" algn="l" defTabSz="456924" rtl="0" eaLnBrk="1" latinLnBrk="0" hangingPunct="1">
              <a:buNone/>
              <a:defRPr lang="en-US" sz="2200" b="1" i="0" kern="1200" dirty="0" smtClean="0">
                <a:solidFill>
                  <a:schemeClr val="bg2"/>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pic>
        <p:nvPicPr>
          <p:cNvPr id="9" name="Picture 8" descr="CYPRESS LOGO NE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7655" y="6231340"/>
            <a:ext cx="1107660" cy="458042"/>
          </a:xfrm>
          <a:prstGeom prst="rect">
            <a:avLst/>
          </a:prstGeom>
        </p:spPr>
      </p:pic>
      <p:sp>
        <p:nvSpPr>
          <p:cNvPr id="11" name="Rectangle 10"/>
          <p:cNvSpPr/>
          <p:nvPr/>
        </p:nvSpPr>
        <p:spPr>
          <a:xfrm>
            <a:off x="148139" y="6413762"/>
            <a:ext cx="372218" cy="276999"/>
          </a:xfrm>
          <a:prstGeom prst="rect">
            <a:avLst/>
          </a:prstGeom>
        </p:spPr>
        <p:txBody>
          <a:bodyPr wrap="none">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fld id="{DAAEE642-D065-4BBA-AB0A-FA69033CF351}" type="slidenum">
              <a:rPr kumimoji="0" lang="en-US" sz="1200" b="0" i="0" u="none" strike="noStrike" kern="800" cap="none" spc="0" normalizeH="0" baseline="0" noProof="0" smtClean="0">
                <a:ln>
                  <a:noFill/>
                </a:ln>
                <a:solidFill>
                  <a:schemeClr val="tx1">
                    <a:lumMod val="65000"/>
                    <a:lumOff val="35000"/>
                  </a:schemeClr>
                </a:solidFill>
                <a:effectLst/>
                <a:uLnTx/>
                <a:uFillTx/>
                <a:latin typeface="+mn-lt"/>
                <a:ea typeface="+mn-ea"/>
                <a:cs typeface="+mn-cs"/>
              </a:rPr>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t>‹#›</a:t>
            </a:fld>
            <a:endParaRPr kumimoji="0" lang="en-US" sz="1200" b="0" i="0" u="none" strike="noStrike" kern="8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p:transition>
    <p:fade/>
  </p:transition>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Title + Subtitle + Content - BLUE">
    <p:spTree>
      <p:nvGrpSpPr>
        <p:cNvPr id="1" name=""/>
        <p:cNvGrpSpPr/>
        <p:nvPr/>
      </p:nvGrpSpPr>
      <p:grpSpPr>
        <a:xfrm>
          <a:off x="0" y="0"/>
          <a:ext cx="0" cy="0"/>
          <a:chOff x="0" y="0"/>
          <a:chExt cx="0" cy="0"/>
        </a:xfrm>
      </p:grpSpPr>
      <p:sp>
        <p:nvSpPr>
          <p:cNvPr id="12" name="Rectangle 11"/>
          <p:cNvSpPr/>
          <p:nvPr/>
        </p:nvSpPr>
        <p:spPr>
          <a:xfrm>
            <a:off x="392375" y="6426400"/>
            <a:ext cx="2846100" cy="253916"/>
          </a:xfrm>
          <a:prstGeom prst="rect">
            <a:avLst/>
          </a:prstGeom>
        </p:spPr>
        <p:txBody>
          <a:bodyPr wrap="none" anchor="ctr" anchorCtr="0">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r>
              <a:rPr kumimoji="0" lang="en-US" sz="1050" b="1" i="0" u="none" strike="noStrike" kern="800" cap="none" spc="20" normalizeH="0" baseline="0" noProof="0">
                <a:ln>
                  <a:noFill/>
                </a:ln>
                <a:solidFill>
                  <a:schemeClr val="tx1">
                    <a:lumMod val="65000"/>
                    <a:lumOff val="35000"/>
                  </a:schemeClr>
                </a:solidFill>
                <a:effectLst/>
                <a:uLnTx/>
                <a:uFillTx/>
                <a:latin typeface="+mn-lt"/>
                <a:ea typeface="+mn-ea"/>
                <a:cs typeface="+mn-cs"/>
              </a:rPr>
              <a:t>CYPRESS CONFIDENTIAL – IDENTIFIER</a:t>
            </a:r>
            <a:endParaRPr kumimoji="0" lang="en-US" sz="1050" b="1" i="0" u="none" strike="noStrike" kern="800" cap="none" spc="20" normalizeH="0" baseline="0" noProof="0" dirty="0">
              <a:ln>
                <a:noFill/>
              </a:ln>
              <a:solidFill>
                <a:schemeClr val="tx1">
                  <a:lumMod val="65000"/>
                  <a:lumOff val="35000"/>
                </a:schemeClr>
              </a:solidFill>
              <a:effectLst/>
              <a:uLnTx/>
              <a:uFillTx/>
              <a:latin typeface="+mn-lt"/>
              <a:ea typeface="+mn-ea"/>
              <a:cs typeface="+mn-cs"/>
            </a:endParaRPr>
          </a:p>
        </p:txBody>
      </p:sp>
      <p:sp>
        <p:nvSpPr>
          <p:cNvPr id="7" name="Rectangle 10"/>
          <p:cNvSpPr>
            <a:spLocks noChangeArrowheads="1"/>
          </p:cNvSpPr>
          <p:nvPr/>
        </p:nvSpPr>
        <p:spPr bwMode="auto">
          <a:xfrm>
            <a:off x="0" y="1"/>
            <a:ext cx="9142809" cy="6856413"/>
          </a:xfrm>
          <a:prstGeom prst="rect">
            <a:avLst/>
          </a:prstGeom>
          <a:solidFill>
            <a:schemeClr val="tx2">
              <a:lumMod val="40000"/>
              <a:lumOff val="60000"/>
              <a:alpha val="58000"/>
            </a:schemeClr>
          </a:solidFill>
          <a:ln w="25400" algn="ctr">
            <a:noFill/>
            <a:miter lim="800000"/>
            <a:headEnd/>
            <a:tailEnd/>
          </a:ln>
          <a:effectLst/>
        </p:spPr>
        <p:txBody>
          <a:bodyPr wrap="none" tIns="91440" anchor="t" anchorCtr="0"/>
          <a:lstStyle/>
          <a:p>
            <a:endParaRPr lang="en-US"/>
          </a:p>
        </p:txBody>
      </p:sp>
      <p:sp>
        <p:nvSpPr>
          <p:cNvPr id="6" name="Content Placeholder 5"/>
          <p:cNvSpPr>
            <a:spLocks noGrp="1"/>
          </p:cNvSpPr>
          <p:nvPr>
            <p:ph sz="quarter" idx="12"/>
          </p:nvPr>
        </p:nvSpPr>
        <p:spPr>
          <a:xfrm>
            <a:off x="284633" y="1390650"/>
            <a:ext cx="8574733"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8" name="Content Placeholder 6"/>
          <p:cNvSpPr>
            <a:spLocks noGrp="1"/>
          </p:cNvSpPr>
          <p:nvPr>
            <p:ph sz="quarter" idx="11" hasCustomPrompt="1"/>
          </p:nvPr>
        </p:nvSpPr>
        <p:spPr>
          <a:xfrm>
            <a:off x="284633" y="698770"/>
            <a:ext cx="8574733" cy="413899"/>
          </a:xfrm>
          <a:noFill/>
        </p:spPr>
        <p:txBody>
          <a:bodyPr vert="horz" wrap="square" lIns="91440" tIns="45690" rIns="91440" bIns="45690" rtlCol="0">
            <a:spAutoFit/>
          </a:bodyPr>
          <a:lstStyle>
            <a:lvl1pPr marL="0" algn="l" defTabSz="456924" rtl="0" eaLnBrk="1" latinLnBrk="0" hangingPunct="1">
              <a:buNone/>
              <a:defRPr lang="en-US" sz="2200" b="1" i="0" kern="1200" dirty="0" smtClean="0">
                <a:solidFill>
                  <a:schemeClr val="bg2"/>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pic>
        <p:nvPicPr>
          <p:cNvPr id="9" name="Picture 8" descr="CYPRESS LOGO NEW.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57655" y="6231340"/>
            <a:ext cx="1107660" cy="458042"/>
          </a:xfrm>
          <a:prstGeom prst="rect">
            <a:avLst/>
          </a:prstGeom>
        </p:spPr>
      </p:pic>
      <p:sp>
        <p:nvSpPr>
          <p:cNvPr id="11" name="Rectangle 10"/>
          <p:cNvSpPr/>
          <p:nvPr/>
        </p:nvSpPr>
        <p:spPr>
          <a:xfrm>
            <a:off x="148139" y="6413762"/>
            <a:ext cx="372218" cy="276999"/>
          </a:xfrm>
          <a:prstGeom prst="rect">
            <a:avLst/>
          </a:prstGeom>
        </p:spPr>
        <p:txBody>
          <a:bodyPr wrap="none">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fld id="{DAAEE642-D065-4BBA-AB0A-FA69033CF351}" type="slidenum">
              <a:rPr kumimoji="0" lang="en-US" sz="1200" b="0" i="0" u="none" strike="noStrike" kern="800" cap="none" spc="0" normalizeH="0" baseline="0" noProof="0" smtClean="0">
                <a:ln>
                  <a:noFill/>
                </a:ln>
                <a:solidFill>
                  <a:schemeClr val="bg1">
                    <a:lumMod val="50000"/>
                  </a:schemeClr>
                </a:solidFill>
                <a:effectLst/>
                <a:uLnTx/>
                <a:uFillTx/>
                <a:latin typeface="+mn-lt"/>
                <a:ea typeface="+mn-ea"/>
                <a:cs typeface="+mn-cs"/>
              </a:rPr>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t>‹#›</a:t>
            </a:fld>
            <a:endParaRPr kumimoji="0" lang="en-US" sz="1200" b="0" i="0" u="none" strike="noStrike" kern="80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transition>
    <p:fade/>
  </p:transition>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18" y="1006476"/>
            <a:ext cx="4055168" cy="5222875"/>
          </a:xfrm>
        </p:spPr>
        <p:txBody>
          <a:bodyPr/>
          <a:lstStyle>
            <a:lvl1pPr>
              <a:defRPr sz="2000"/>
            </a:lvl1pPr>
            <a:lvl2pPr>
              <a:defRPr sz="1800"/>
            </a:lvl2pPr>
            <a:lvl3pPr>
              <a:defRPr sz="17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912" y="1006476"/>
            <a:ext cx="4056643" cy="5222875"/>
          </a:xfrm>
        </p:spPr>
        <p:txBody>
          <a:bodyPr/>
          <a:lstStyle>
            <a:lvl1pPr>
              <a:defRPr sz="2000"/>
            </a:lvl1pPr>
            <a:lvl2pPr>
              <a:defRPr sz="1800"/>
            </a:lvl2pPr>
            <a:lvl3pPr>
              <a:defRPr sz="17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441691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CREAM">
    <p:spTree>
      <p:nvGrpSpPr>
        <p:cNvPr id="1" name=""/>
        <p:cNvGrpSpPr/>
        <p:nvPr/>
      </p:nvGrpSpPr>
      <p:grpSpPr>
        <a:xfrm>
          <a:off x="0" y="0"/>
          <a:ext cx="0" cy="0"/>
          <a:chOff x="0" y="0"/>
          <a:chExt cx="0" cy="0"/>
        </a:xfrm>
      </p:grpSpPr>
      <p:pic>
        <p:nvPicPr>
          <p:cNvPr id="6" name="Picture 5" descr="Cream_SMALL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818"/>
            <a:ext cx="9144000" cy="6854369"/>
          </a:xfrm>
          <a:prstGeom prst="rect">
            <a:avLst/>
          </a:prstGeom>
        </p:spPr>
      </p:pic>
      <p:pic>
        <p:nvPicPr>
          <p:cNvPr id="9" name="Picture 8" descr="CYPRESS LOGO NEW.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7655" y="6231505"/>
            <a:ext cx="1107660" cy="457713"/>
          </a:xfrm>
          <a:prstGeom prst="rect">
            <a:avLst/>
          </a:prstGeom>
        </p:spPr>
      </p:pic>
    </p:spTree>
    <p:extLst>
      <p:ext uri="{BB962C8B-B14F-4D97-AF65-F5344CB8AC3E}">
        <p14:creationId xmlns:p14="http://schemas.microsoft.com/office/powerpoint/2010/main" val="1965502871"/>
      </p:ext>
    </p:extLst>
  </p:cSld>
  <p:clrMapOvr>
    <a:masterClrMapping/>
  </p:clrMapOvr>
  <p:transition>
    <p:fade/>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4819862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UE Texture">
    <p:spTree>
      <p:nvGrpSpPr>
        <p:cNvPr id="1" name=""/>
        <p:cNvGrpSpPr/>
        <p:nvPr/>
      </p:nvGrpSpPr>
      <p:grpSpPr>
        <a:xfrm>
          <a:off x="0" y="0"/>
          <a:ext cx="0" cy="0"/>
          <a:chOff x="0" y="0"/>
          <a:chExt cx="0" cy="0"/>
        </a:xfrm>
      </p:grpSpPr>
      <p:pic>
        <p:nvPicPr>
          <p:cNvPr id="5" name="Picture 4" descr="Problem Background.jpg"/>
          <p:cNvPicPr>
            <a:picLocks/>
          </p:cNvPicPr>
          <p:nvPr/>
        </p:nvPicPr>
        <p:blipFill>
          <a:blip r:embed="rId2" cstate="email">
            <a:extLst>
              <a:ext uri="{28A0092B-C50C-407E-A947-70E740481C1C}">
                <a14:useLocalDpi xmlns:a14="http://schemas.microsoft.com/office/drawing/2010/main"/>
              </a:ext>
            </a:extLst>
          </a:blip>
          <a:stretch>
            <a:fillRect/>
          </a:stretch>
        </p:blipFill>
        <p:spPr>
          <a:xfrm>
            <a:off x="-94" y="3560"/>
            <a:ext cx="9144095" cy="6854440"/>
          </a:xfrm>
          <a:prstGeom prst="rect">
            <a:avLst/>
          </a:prstGeom>
        </p:spPr>
      </p:pic>
      <p:pic>
        <p:nvPicPr>
          <p:cNvPr id="6" name="Picture 5" descr="Cypress Logo Blue (Limited Use) - PNG Format.png"/>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7857655" y="6232789"/>
            <a:ext cx="1107660" cy="456987"/>
          </a:xfrm>
          <a:prstGeom prst="rect">
            <a:avLst/>
          </a:prstGeom>
          <a:effectLst/>
        </p:spPr>
      </p:pic>
    </p:spTree>
    <p:extLst>
      <p:ext uri="{BB962C8B-B14F-4D97-AF65-F5344CB8AC3E}">
        <p14:creationId xmlns:p14="http://schemas.microsoft.com/office/powerpoint/2010/main" val="165301249"/>
      </p:ext>
    </p:extLst>
  </p:cSld>
  <p:clrMapOvr>
    <a:masterClrMapping/>
  </p:clrMapOvr>
  <p:transition>
    <p:fade/>
  </p:transition>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inish BLUE">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bg2"/>
          </a:solidFill>
          <a:ln w="9525" algn="ctr">
            <a:noFill/>
            <a:round/>
            <a:headEnd/>
            <a:tailEnd/>
          </a:ln>
        </p:spPr>
        <p:txBody>
          <a:bodyPr lIns="91386" tIns="45690" rIns="91386" bIns="45690"/>
          <a:lstStyle/>
          <a:p>
            <a:pPr algn="ctr" fontAlgn="base">
              <a:spcBef>
                <a:spcPct val="0"/>
              </a:spcBef>
              <a:spcAft>
                <a:spcPct val="0"/>
              </a:spcAft>
              <a:buClr>
                <a:srgbClr val="000000"/>
              </a:buClr>
            </a:pPr>
            <a:endParaRPr lang="en-US" altLang="en-US" sz="1600">
              <a:solidFill>
                <a:srgbClr val="000000"/>
              </a:solidFill>
              <a:cs typeface="Arial" charset="0"/>
            </a:endParaRPr>
          </a:p>
        </p:txBody>
      </p:sp>
      <p:pic>
        <p:nvPicPr>
          <p:cNvPr id="6" name="Picture 5" descr="Cypress Logo Blue (Limited Use) - PNG Format.png"/>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2305256" y="2103307"/>
            <a:ext cx="4533491" cy="1870382"/>
          </a:xfrm>
          <a:prstGeom prst="rect">
            <a:avLst/>
          </a:prstGeom>
          <a:effectLst/>
        </p:spPr>
      </p:pic>
    </p:spTree>
  </p:cSld>
  <p:clrMapOvr>
    <a:masterClrMapping/>
  </p:clrMapOvr>
  <p:transition>
    <p:fade/>
  </p:transition>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Finish Slide">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6858000"/>
          </a:xfrm>
          <a:prstGeom prst="rect">
            <a:avLst/>
          </a:prstGeom>
          <a:solidFill>
            <a:schemeClr val="bg1"/>
          </a:solidFill>
          <a:ln w="9525" algn="ctr">
            <a:noFill/>
            <a:round/>
            <a:headEnd/>
            <a:tailEnd/>
          </a:ln>
        </p:spPr>
        <p:txBody>
          <a:bodyPr lIns="91386" tIns="45690" rIns="91386" bIns="45690"/>
          <a:lstStyle/>
          <a:p>
            <a:pPr algn="ctr" fontAlgn="base">
              <a:spcBef>
                <a:spcPct val="0"/>
              </a:spcBef>
              <a:spcAft>
                <a:spcPct val="0"/>
              </a:spcAft>
              <a:buClr>
                <a:srgbClr val="000000"/>
              </a:buClr>
            </a:pPr>
            <a:endParaRPr lang="en-US" altLang="en-US" sz="1600">
              <a:solidFill>
                <a:srgbClr val="000000"/>
              </a:solidFill>
              <a:cs typeface="Arial" charset="0"/>
            </a:endParaRPr>
          </a:p>
        </p:txBody>
      </p:sp>
      <p:pic>
        <p:nvPicPr>
          <p:cNvPr id="6" name="Picture 5" descr="Cypress Logo Blue (Limited Use) - PNG Forma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5256" y="2103307"/>
            <a:ext cx="4533491" cy="1870382"/>
          </a:xfrm>
          <a:prstGeom prst="rect">
            <a:avLst/>
          </a:prstGeom>
          <a:noFill/>
          <a:ln>
            <a:noFill/>
          </a:ln>
        </p:spPr>
      </p:pic>
    </p:spTree>
  </p:cSld>
  <p:clrMapOvr>
    <a:masterClrMapping/>
  </p:clrMapOvr>
  <p:transition>
    <p:fade/>
  </p:transition>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2-LINE TITLE ONLY">
    <p:spTree>
      <p:nvGrpSpPr>
        <p:cNvPr id="1" name=""/>
        <p:cNvGrpSpPr/>
        <p:nvPr/>
      </p:nvGrpSpPr>
      <p:grpSpPr>
        <a:xfrm>
          <a:off x="0" y="0"/>
          <a:ext cx="0" cy="0"/>
          <a:chOff x="0" y="0"/>
          <a:chExt cx="0" cy="0"/>
        </a:xfrm>
      </p:grpSpPr>
      <p:sp>
        <p:nvSpPr>
          <p:cNvPr id="4" name="Line 14"/>
          <p:cNvSpPr>
            <a:spLocks noChangeShapeType="1"/>
          </p:cNvSpPr>
          <p:nvPr/>
        </p:nvSpPr>
        <p:spPr bwMode="auto">
          <a:xfrm>
            <a:off x="0" y="780865"/>
            <a:ext cx="9144000" cy="0"/>
          </a:xfrm>
          <a:prstGeom prst="line">
            <a:avLst/>
          </a:prstGeom>
          <a:noFill/>
          <a:ln w="50800">
            <a:solidFill>
              <a:schemeClr val="bg1"/>
            </a:solidFill>
            <a:round/>
            <a:headEnd/>
            <a:tailEnd/>
          </a:ln>
        </p:spPr>
        <p:txBody>
          <a:bodyPr wrap="none" lIns="90434" tIns="44426" rIns="90434" bIns="44426" anchor="ctr">
            <a:spAutoFit/>
          </a:bodyPr>
          <a:lstStyle/>
          <a:p>
            <a:pPr eaLnBrk="0" fontAlgn="base" hangingPunct="0">
              <a:spcBef>
                <a:spcPct val="0"/>
              </a:spcBef>
              <a:spcAft>
                <a:spcPct val="0"/>
              </a:spcAft>
            </a:pPr>
            <a:endParaRPr lang="en-US" sz="1600" dirty="0">
              <a:solidFill>
                <a:srgbClr val="000000"/>
              </a:solidFill>
              <a:cs typeface="Arial" charset="0"/>
            </a:endParaRPr>
          </a:p>
        </p:txBody>
      </p:sp>
      <p:sp>
        <p:nvSpPr>
          <p:cNvPr id="3" name="Title 2"/>
          <p:cNvSpPr>
            <a:spLocks noGrp="1"/>
          </p:cNvSpPr>
          <p:nvPr>
            <p:ph type="title"/>
          </p:nvPr>
        </p:nvSpPr>
        <p:spPr>
          <a:xfrm>
            <a:off x="116990" y="425490"/>
            <a:ext cx="7840737" cy="500601"/>
          </a:xfrm>
        </p:spPr>
        <p:txBody>
          <a:bodyPr/>
          <a:lstStyle>
            <a:lvl1pPr>
              <a:lnSpc>
                <a:spcPct val="85000"/>
              </a:lnSpc>
              <a:defRPr sz="3000"/>
            </a:lvl1pPr>
          </a:lstStyle>
          <a:p>
            <a:r>
              <a:rPr lang="en-US"/>
              <a:t>Click to edit Master title style</a:t>
            </a:r>
          </a:p>
        </p:txBody>
      </p:sp>
      <p:sp>
        <p:nvSpPr>
          <p:cNvPr id="5" name="Line 14"/>
          <p:cNvSpPr>
            <a:spLocks noChangeShapeType="1"/>
          </p:cNvSpPr>
          <p:nvPr/>
        </p:nvSpPr>
        <p:spPr bwMode="auto">
          <a:xfrm>
            <a:off x="0" y="950168"/>
            <a:ext cx="9144000" cy="0"/>
          </a:xfrm>
          <a:prstGeom prst="line">
            <a:avLst/>
          </a:prstGeom>
          <a:noFill/>
          <a:ln w="15875">
            <a:solidFill>
              <a:srgbClr val="FF0000"/>
            </a:solidFill>
            <a:round/>
            <a:headEnd/>
            <a:tailEnd/>
          </a:ln>
        </p:spPr>
        <p:txBody>
          <a:bodyPr wrap="none" lIns="90434" tIns="44426" rIns="90434" bIns="44426" anchor="ctr">
            <a:spAutoFit/>
          </a:bodyPr>
          <a:lstStyle/>
          <a:p>
            <a:pPr eaLnBrk="0" fontAlgn="base" hangingPunct="0">
              <a:lnSpc>
                <a:spcPct val="94000"/>
              </a:lnSpc>
              <a:spcBef>
                <a:spcPct val="0"/>
              </a:spcBef>
              <a:spcAft>
                <a:spcPct val="0"/>
              </a:spcAft>
            </a:pPr>
            <a:endParaRPr lang="en-US" sz="1600" dirty="0">
              <a:solidFill>
                <a:srgbClr val="000000"/>
              </a:solidFill>
              <a:cs typeface="Arial" charset="0"/>
            </a:endParaRPr>
          </a:p>
        </p:txBody>
      </p:sp>
    </p:spTree>
  </p:cSld>
  <p:clrMapOvr>
    <a:masterClrMapping/>
  </p:clrMapOvr>
  <p:transition spd="slow">
    <p:fade/>
  </p:transition>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ITLE + Subtitle Above Line">
    <p:spTree>
      <p:nvGrpSpPr>
        <p:cNvPr id="1" name=""/>
        <p:cNvGrpSpPr/>
        <p:nvPr/>
      </p:nvGrpSpPr>
      <p:grpSpPr>
        <a:xfrm>
          <a:off x="0" y="0"/>
          <a:ext cx="0" cy="0"/>
          <a:chOff x="0" y="0"/>
          <a:chExt cx="0" cy="0"/>
        </a:xfrm>
      </p:grpSpPr>
      <p:sp>
        <p:nvSpPr>
          <p:cNvPr id="3" name="Title 2"/>
          <p:cNvSpPr>
            <a:spLocks noGrp="1"/>
          </p:cNvSpPr>
          <p:nvPr>
            <p:ph type="title"/>
          </p:nvPr>
        </p:nvSpPr>
        <p:spPr>
          <a:xfrm>
            <a:off x="116990" y="35338"/>
            <a:ext cx="7840737" cy="514451"/>
          </a:xfrm>
        </p:spPr>
        <p:txBody>
          <a:bodyPr anchor="t" anchorCtr="0"/>
          <a:lstStyle>
            <a:lvl1pPr>
              <a:defRPr sz="3000"/>
            </a:lvl1pPr>
          </a:lstStyle>
          <a:p>
            <a:r>
              <a:rPr lang="en-US"/>
              <a:t>Click to edit Master title style</a:t>
            </a:r>
          </a:p>
        </p:txBody>
      </p:sp>
      <p:sp>
        <p:nvSpPr>
          <p:cNvPr id="7" name="Content Placeholder 6"/>
          <p:cNvSpPr>
            <a:spLocks noGrp="1"/>
          </p:cNvSpPr>
          <p:nvPr>
            <p:ph sz="quarter" idx="11" hasCustomPrompt="1"/>
          </p:nvPr>
        </p:nvSpPr>
        <p:spPr>
          <a:xfrm>
            <a:off x="134758" y="415357"/>
            <a:ext cx="8797925" cy="355421"/>
          </a:xfrm>
          <a:noFill/>
        </p:spPr>
        <p:txBody>
          <a:bodyPr vert="horz" wrap="square" lIns="91386" tIns="45690" rIns="91386" bIns="45690" rtlCol="0">
            <a:spAutoFit/>
          </a:bodyPr>
          <a:lstStyle>
            <a:lvl1pPr marL="0" algn="l" defTabSz="456924" rtl="0" eaLnBrk="1" latinLnBrk="0" hangingPunct="1">
              <a:buNone/>
              <a:defRPr lang="en-US" sz="1800" b="1" i="0" kern="1200" dirty="0" smtClean="0">
                <a:solidFill>
                  <a:schemeClr val="bg2"/>
                </a:solidFill>
                <a:latin typeface="+mj-lt"/>
                <a:ea typeface="+mj-ea"/>
                <a:cs typeface="+mj-cs"/>
              </a:defRPr>
            </a:lvl1pPr>
          </a:lstStyle>
          <a:p>
            <a:pPr marL="0" lvl="0" indent="-231637" algn="l" defTabSz="456924" rtl="0" eaLnBrk="1" latinLnBrk="0" hangingPunct="1">
              <a:lnSpc>
                <a:spcPct val="95000"/>
              </a:lnSpc>
              <a:spcBef>
                <a:spcPts val="0"/>
              </a:spcBef>
              <a:buClr>
                <a:srgbClr val="0075BF"/>
              </a:buClr>
              <a:buFont typeface="Wingdings" pitchFamily="2" charset="2"/>
              <a:buNone/>
            </a:pPr>
            <a:r>
              <a:rPr lang="en-US" dirty="0"/>
              <a:t>Click to edit </a:t>
            </a:r>
            <a:r>
              <a:rPr lang="en-US"/>
              <a:t>Master subtitle styles</a:t>
            </a:r>
            <a:endParaRPr lang="en-US" dirty="0"/>
          </a:p>
        </p:txBody>
      </p:sp>
    </p:spTree>
  </p:cSld>
  <p:clrMapOvr>
    <a:masterClrMapping/>
  </p:clrMapOvr>
  <p:transition spd="slow">
    <p:fade/>
  </p:transition>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cSld name="1_Title Slide">
    <p:bg bwMode="invGray">
      <p:bgPr>
        <a:solidFill>
          <a:srgbClr val="FFFFFF"/>
        </a:solidFill>
        <a:effectLst/>
      </p:bgPr>
    </p:bg>
    <p:spTree>
      <p:nvGrpSpPr>
        <p:cNvPr id="1" name=""/>
        <p:cNvGrpSpPr/>
        <p:nvPr/>
      </p:nvGrpSpPr>
      <p:grpSpPr>
        <a:xfrm>
          <a:off x="0" y="0"/>
          <a:ext cx="0" cy="0"/>
          <a:chOff x="0" y="0"/>
          <a:chExt cx="0" cy="0"/>
        </a:xfrm>
      </p:grpSpPr>
      <p:sp>
        <p:nvSpPr>
          <p:cNvPr id="2549762" name="Rectangle 2"/>
          <p:cNvSpPr>
            <a:spLocks noGrp="1" noChangeAspect="1" noChangeArrowheads="1"/>
          </p:cNvSpPr>
          <p:nvPr>
            <p:ph type="subTitle" idx="1"/>
          </p:nvPr>
        </p:nvSpPr>
        <p:spPr bwMode="black">
          <a:xfrm>
            <a:off x="144463" y="5145088"/>
            <a:ext cx="5054600" cy="723900"/>
          </a:xfrm>
          <a:ln w="12700"/>
        </p:spPr>
        <p:txBody>
          <a:bodyPr lIns="90488" tIns="44450" rIns="90488" bIns="44450"/>
          <a:lstStyle>
            <a:lvl1pPr>
              <a:defRPr sz="2000" b="0">
                <a:solidFill>
                  <a:srgbClr val="025BBC"/>
                </a:solidFill>
              </a:defRPr>
            </a:lvl1pPr>
          </a:lstStyle>
          <a:p>
            <a:r>
              <a:rPr lang="en-US"/>
              <a:t>Click to edit Master subtitle style</a:t>
            </a:r>
          </a:p>
        </p:txBody>
      </p:sp>
      <p:sp>
        <p:nvSpPr>
          <p:cNvPr id="2549763" name="Rectangle 3"/>
          <p:cNvSpPr>
            <a:spLocks noGrp="1" noChangeArrowheads="1"/>
          </p:cNvSpPr>
          <p:nvPr>
            <p:ph type="ctrTitle"/>
          </p:nvPr>
        </p:nvSpPr>
        <p:spPr bwMode="white">
          <a:xfrm>
            <a:off x="163513" y="2790825"/>
            <a:ext cx="5135562" cy="1190625"/>
          </a:xfrm>
        </p:spPr>
        <p:txBody>
          <a:bodyPr lIns="45720" tIns="45720" rIns="45720" bIns="45720"/>
          <a:lstStyle>
            <a:lvl1pPr>
              <a:lnSpc>
                <a:spcPct val="100000"/>
              </a:lnSpc>
              <a:spcBef>
                <a:spcPct val="20000"/>
              </a:spcBef>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185353176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1_Titles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20040" y="812310"/>
            <a:ext cx="8586533" cy="415498"/>
          </a:xfrm>
          <a:noFill/>
        </p:spPr>
        <p:txBody>
          <a:bodyPr wrap="square" rtlCol="0">
            <a:spAutoFit/>
          </a:bodyPr>
          <a:lstStyle>
            <a:lvl1pPr marL="0" algn="l" defTabSz="457200" rtl="0" eaLnBrk="1" latinLnBrk="0" hangingPunct="1">
              <a:buNone/>
              <a:defRPr lang="en-US" sz="2100" b="1" kern="1200" smtClean="0">
                <a:solidFill>
                  <a:schemeClr val="tx2"/>
                </a:solidFill>
                <a:latin typeface="Arial" charset="0"/>
                <a:ea typeface="Arial" charset="0"/>
                <a:cs typeface="Arial" charset="0"/>
                <a:sym typeface="Arial" charset="0"/>
              </a:defRPr>
            </a:lvl1pPr>
          </a:lstStyle>
          <a:p>
            <a:pPr lvl="0"/>
            <a:r>
              <a:rPr lang="en-US"/>
              <a:t>Click to edit Master text styles</a:t>
            </a:r>
          </a:p>
        </p:txBody>
      </p:sp>
    </p:spTree>
    <p:extLst>
      <p:ext uri="{BB962C8B-B14F-4D97-AF65-F5344CB8AC3E}">
        <p14:creationId xmlns:p14="http://schemas.microsoft.com/office/powerpoint/2010/main" val="50655103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IFX_Title Slide">
    <p:bg>
      <p:bgPr>
        <a:blipFill dpi="0" rotWithShape="1">
          <a:blip r:embed="rId2" cstate="email">
            <a:lum/>
            <a:extLst>
              <a:ext uri="{28A0092B-C50C-407E-A947-70E740481C1C}">
                <a14:useLocalDpi xmlns:a14="http://schemas.microsoft.com/office/drawing/2010/main"/>
              </a:ext>
            </a:extLst>
          </a:blip>
          <a:srcRect/>
          <a:stretch>
            <a:fillRect l="80000" t="85000" r="5200" b="6200"/>
          </a:stretch>
        </a:blipFill>
        <a:effectLst/>
      </p:bgPr>
    </p:bg>
    <p:spTree>
      <p:nvGrpSpPr>
        <p:cNvPr id="1" name=""/>
        <p:cNvGrpSpPr/>
        <p:nvPr/>
      </p:nvGrpSpPr>
      <p:grpSpPr>
        <a:xfrm>
          <a:off x="0" y="0"/>
          <a:ext cx="0" cy="0"/>
          <a:chOff x="0" y="0"/>
          <a:chExt cx="0" cy="0"/>
        </a:xfrm>
      </p:grpSpPr>
      <p:pic>
        <p:nvPicPr>
          <p:cNvPr id="8" name="Grafi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9" name="Title 1"/>
          <p:cNvSpPr>
            <a:spLocks noGrp="1"/>
          </p:cNvSpPr>
          <p:nvPr>
            <p:ph type="ctrTitle" hasCustomPrompt="1"/>
          </p:nvPr>
        </p:nvSpPr>
        <p:spPr>
          <a:xfrm>
            <a:off x="250825" y="1268413"/>
            <a:ext cx="7128390" cy="1440000"/>
          </a:xfrm>
        </p:spPr>
        <p:txBody>
          <a:bodyPr vert="horz" lIns="0" tIns="0" rIns="0" bIns="10800" rtlCol="0" anchor="b" anchorCtr="0">
            <a:noAutofit/>
          </a:bodyPr>
          <a:lstStyle>
            <a:lvl1pPr algn="l" rtl="0" eaLnBrk="1" fontAlgn="base" hangingPunct="1">
              <a:spcBef>
                <a:spcPct val="0"/>
              </a:spcBef>
              <a:spcAft>
                <a:spcPct val="0"/>
              </a:spcAft>
              <a:buClr>
                <a:schemeClr val="tx1"/>
              </a:buClr>
              <a:buFontTx/>
              <a:buNone/>
              <a:defRPr lang="en-GB" sz="3600" b="0" noProof="0" dirty="0" smtClean="0">
                <a:solidFill>
                  <a:schemeClr val="tx1"/>
                </a:solidFill>
                <a:latin typeface="Verdana" pitchFamily="34" charset="0"/>
                <a:ea typeface="+mj-ea"/>
                <a:cs typeface="+mj-cs"/>
              </a:defRPr>
            </a:lvl1pPr>
          </a:lstStyle>
          <a:p>
            <a:r>
              <a:rPr lang="en-US" noProof="0" dirty="0"/>
              <a:t>Please type in Title</a:t>
            </a:r>
            <a:endParaRPr lang="en-US" dirty="0"/>
          </a:p>
        </p:txBody>
      </p:sp>
      <p:sp>
        <p:nvSpPr>
          <p:cNvPr id="10" name="Subtitle 2"/>
          <p:cNvSpPr>
            <a:spLocks noGrp="1"/>
          </p:cNvSpPr>
          <p:nvPr>
            <p:ph type="subTitle" idx="1" hasCustomPrompt="1"/>
          </p:nvPr>
        </p:nvSpPr>
        <p:spPr>
          <a:xfrm>
            <a:off x="252000" y="2780927"/>
            <a:ext cx="7128390" cy="936000"/>
          </a:xfrm>
          <a:prstGeom prst="rect">
            <a:avLst/>
          </a:prstGeom>
        </p:spPr>
        <p:txBody>
          <a:bodyPr vert="horz" wrap="square" lIns="0" tIns="0" rIns="0" bIns="0" rtlCol="0" anchor="t" anchorCtr="0">
            <a:noAutofit/>
          </a:bodyPr>
          <a:lstStyle>
            <a:lvl1pPr marL="0" indent="0" algn="l">
              <a:spcAft>
                <a:spcPts val="0"/>
              </a:spcAft>
              <a:buNone/>
              <a:defRPr lang="en-GB" sz="2200" baseline="0" noProof="0" dirty="0" smtClean="0">
                <a:solidFill>
                  <a:schemeClr val="tx1"/>
                </a:solidFill>
                <a:latin typeface="Verdan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Author (Department)</a:t>
            </a:r>
            <a:br>
              <a:rPr lang="en-US" noProof="0" dirty="0"/>
            </a:br>
            <a:r>
              <a:rPr lang="en-US" noProof="0" dirty="0"/>
              <a:t>Date</a:t>
            </a:r>
          </a:p>
        </p:txBody>
      </p:sp>
    </p:spTree>
    <p:extLst>
      <p:ext uri="{BB962C8B-B14F-4D97-AF65-F5344CB8AC3E}">
        <p14:creationId xmlns:p14="http://schemas.microsoft.com/office/powerpoint/2010/main" val="142032913"/>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FX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8"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1"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2"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639586937"/>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FX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188720"/>
            <a:ext cx="6768752" cy="720000"/>
          </a:xfrm>
          <a:prstGeom prst="rect">
            <a:avLst/>
          </a:prstGeom>
        </p:spPr>
        <p:txBody>
          <a:bodyPr/>
          <a:lstStyle/>
          <a:p>
            <a:r>
              <a:rPr lang="de-DE"/>
              <a:t>Click to edit title</a:t>
            </a:r>
            <a:endParaRPr lang="en-US"/>
          </a:p>
        </p:txBody>
      </p:sp>
      <p:sp>
        <p:nvSpPr>
          <p:cNvPr id="7" name="Content Placeholder 6"/>
          <p:cNvSpPr>
            <a:spLocks noGrp="1"/>
          </p:cNvSpPr>
          <p:nvPr>
            <p:ph sz="quarter" idx="13" hasCustomPrompt="1"/>
          </p:nvPr>
        </p:nvSpPr>
        <p:spPr>
          <a:xfrm>
            <a:off x="250826" y="1268414"/>
            <a:ext cx="8641655" cy="5113337"/>
          </a:xfrm>
          <a:prstGeom prst="rect">
            <a:avLst/>
          </a:prstGeom>
        </p:spPr>
        <p:txBody>
          <a:bodyPr/>
          <a:lstStyle/>
          <a:p>
            <a:pPr lvl="0"/>
            <a:r>
              <a:rPr lang="en-US" noProof="0"/>
              <a:t>Click to edit text</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13"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4"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Tree>
    <p:extLst>
      <p:ext uri="{BB962C8B-B14F-4D97-AF65-F5344CB8AC3E}">
        <p14:creationId xmlns:p14="http://schemas.microsoft.com/office/powerpoint/2010/main" val="406521059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emf"/><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e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5.png"/><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image" Target="../media/image8.png"/><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image" Target="../media/image7.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theme" Target="../theme/theme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2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8.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22.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black">
          <a:xfrm>
            <a:off x="150813" y="174625"/>
            <a:ext cx="74406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45720" tIns="44450" rIns="45720" bIns="44450" numCol="1" anchor="ctr" anchorCtr="0" compatLnSpc="1">
            <a:prstTxWarp prst="textNoShape">
              <a:avLst/>
            </a:prstTxWarp>
            <a:spAutoFit/>
          </a:bodyPr>
          <a:lstStyle/>
          <a:p>
            <a:pPr lvl="0"/>
            <a:r>
              <a:rPr lang="en-US"/>
              <a:t>ALL CAPS; ARIAL 32PT, VERT. CENTERED; LEFT JUSTIFIED</a:t>
            </a:r>
          </a:p>
        </p:txBody>
      </p:sp>
      <p:sp>
        <p:nvSpPr>
          <p:cNvPr id="1027" name="Rectangle 7"/>
          <p:cNvSpPr>
            <a:spLocks noChangeArrowheads="1"/>
          </p:cNvSpPr>
          <p:nvPr/>
        </p:nvSpPr>
        <p:spPr bwMode="auto">
          <a:xfrm>
            <a:off x="8420100" y="6575425"/>
            <a:ext cx="723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spcBef>
                <a:spcPct val="50000"/>
              </a:spcBef>
              <a:buClrTx/>
            </a:pPr>
            <a:fld id="{75A5F1B1-E276-4F25-AA03-4FFFFC053354}" type="slidenum">
              <a:rPr lang="en-US" sz="900">
                <a:solidFill>
                  <a:schemeClr val="tx2"/>
                </a:solidFill>
                <a:latin typeface="Futura BookOblique" charset="0"/>
              </a:rPr>
              <a:pPr algn="r" eaLnBrk="0" hangingPunct="0">
                <a:spcBef>
                  <a:spcPct val="50000"/>
                </a:spcBef>
                <a:buClrTx/>
              </a:pPr>
              <a:t>‹#›</a:t>
            </a:fld>
            <a:endParaRPr lang="en-US" sz="900" dirty="0">
              <a:solidFill>
                <a:schemeClr val="tx2"/>
              </a:solidFill>
              <a:latin typeface="Futura BookOblique" charset="0"/>
            </a:endParaRPr>
          </a:p>
        </p:txBody>
      </p:sp>
      <p:sp>
        <p:nvSpPr>
          <p:cNvPr id="1028" name="Text Box 8"/>
          <p:cNvSpPr txBox="1">
            <a:spLocks noChangeArrowheads="1"/>
          </p:cNvSpPr>
          <p:nvPr/>
        </p:nvSpPr>
        <p:spPr bwMode="auto">
          <a:xfrm>
            <a:off x="2155825" y="6572250"/>
            <a:ext cx="4787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rgbClr val="FFFFFF"/>
                </a:solidFill>
                <a:latin typeface="Arial" charset="0"/>
              </a:defRPr>
            </a:lvl1pPr>
            <a:lvl2pPr marL="742950" indent="-285750" eaLnBrk="0" hangingPunct="0">
              <a:defRPr sz="1600">
                <a:solidFill>
                  <a:srgbClr val="FFFFFF"/>
                </a:solidFill>
                <a:latin typeface="Arial" charset="0"/>
              </a:defRPr>
            </a:lvl2pPr>
            <a:lvl3pPr marL="1143000" indent="-228600" eaLnBrk="0" hangingPunct="0">
              <a:defRPr sz="1600">
                <a:solidFill>
                  <a:srgbClr val="FFFFFF"/>
                </a:solidFill>
                <a:latin typeface="Arial" charset="0"/>
              </a:defRPr>
            </a:lvl3pPr>
            <a:lvl4pPr marL="1600200" indent="-228600" eaLnBrk="0" hangingPunct="0">
              <a:defRPr sz="1600">
                <a:solidFill>
                  <a:srgbClr val="FFFFFF"/>
                </a:solidFill>
                <a:latin typeface="Arial" charset="0"/>
              </a:defRPr>
            </a:lvl4pPr>
            <a:lvl5pPr marL="2057400" indent="-228600" eaLnBrk="0" hangingPunct="0">
              <a:defRPr sz="1600">
                <a:solidFill>
                  <a:srgbClr val="FFFFFF"/>
                </a:solidFill>
                <a:latin typeface="Arial" charset="0"/>
              </a:defRPr>
            </a:lvl5pPr>
            <a:lvl6pPr marL="2514600" indent="-228600" algn="ctr" eaLnBrk="0" fontAlgn="base" hangingPunct="0">
              <a:spcBef>
                <a:spcPct val="0"/>
              </a:spcBef>
              <a:spcAft>
                <a:spcPct val="0"/>
              </a:spcAft>
              <a:buClr>
                <a:schemeClr val="tx1"/>
              </a:buClr>
              <a:defRPr sz="1600">
                <a:solidFill>
                  <a:srgbClr val="FFFFFF"/>
                </a:solidFill>
                <a:latin typeface="Arial" charset="0"/>
              </a:defRPr>
            </a:lvl6pPr>
            <a:lvl7pPr marL="2971800" indent="-228600" algn="ctr" eaLnBrk="0" fontAlgn="base" hangingPunct="0">
              <a:spcBef>
                <a:spcPct val="0"/>
              </a:spcBef>
              <a:spcAft>
                <a:spcPct val="0"/>
              </a:spcAft>
              <a:buClr>
                <a:schemeClr val="tx1"/>
              </a:buClr>
              <a:defRPr sz="1600">
                <a:solidFill>
                  <a:srgbClr val="FFFFFF"/>
                </a:solidFill>
                <a:latin typeface="Arial" charset="0"/>
              </a:defRPr>
            </a:lvl7pPr>
            <a:lvl8pPr marL="3429000" indent="-228600" algn="ctr" eaLnBrk="0" fontAlgn="base" hangingPunct="0">
              <a:spcBef>
                <a:spcPct val="0"/>
              </a:spcBef>
              <a:spcAft>
                <a:spcPct val="0"/>
              </a:spcAft>
              <a:buClr>
                <a:schemeClr val="tx1"/>
              </a:buClr>
              <a:defRPr sz="1600">
                <a:solidFill>
                  <a:srgbClr val="FFFFFF"/>
                </a:solidFill>
                <a:latin typeface="Arial" charset="0"/>
              </a:defRPr>
            </a:lvl8pPr>
            <a:lvl9pPr marL="3886200" indent="-228600" algn="ctr" eaLnBrk="0" fontAlgn="base" hangingPunct="0">
              <a:spcBef>
                <a:spcPct val="0"/>
              </a:spcBef>
              <a:spcAft>
                <a:spcPct val="0"/>
              </a:spcAft>
              <a:buClr>
                <a:schemeClr val="tx1"/>
              </a:buClr>
              <a:defRPr sz="1600">
                <a:solidFill>
                  <a:srgbClr val="FFFFFF"/>
                </a:solidFill>
                <a:latin typeface="Arial" charset="0"/>
              </a:defRPr>
            </a:lvl9pPr>
          </a:lstStyle>
          <a:p>
            <a:pPr>
              <a:spcBef>
                <a:spcPct val="50000"/>
              </a:spcBef>
              <a:buClrTx/>
            </a:pPr>
            <a:r>
              <a:rPr lang="en-US" sz="900" b="1" dirty="0">
                <a:solidFill>
                  <a:schemeClr val="tx2"/>
                </a:solidFill>
              </a:rPr>
              <a:t>WEEKLY</a:t>
            </a:r>
            <a:r>
              <a:rPr lang="en-US" sz="900" b="1" baseline="0" dirty="0">
                <a:solidFill>
                  <a:schemeClr val="tx2"/>
                </a:solidFill>
              </a:rPr>
              <a:t> MIT TRENDS</a:t>
            </a:r>
            <a:endParaRPr lang="en-US" sz="900" b="1" dirty="0">
              <a:solidFill>
                <a:schemeClr val="tx2"/>
              </a:solidFill>
            </a:endParaRPr>
          </a:p>
        </p:txBody>
      </p:sp>
      <p:grpSp>
        <p:nvGrpSpPr>
          <p:cNvPr id="1029" name="Group 22"/>
          <p:cNvGrpSpPr>
            <a:grpSpLocks/>
          </p:cNvGrpSpPr>
          <p:nvPr/>
        </p:nvGrpSpPr>
        <p:grpSpPr bwMode="auto">
          <a:xfrm>
            <a:off x="0" y="338138"/>
            <a:ext cx="9144000" cy="6224587"/>
            <a:chOff x="0" y="213"/>
            <a:chExt cx="5760" cy="3921"/>
          </a:xfrm>
        </p:grpSpPr>
        <p:sp>
          <p:nvSpPr>
            <p:cNvPr id="1032" name="Line 4"/>
            <p:cNvSpPr>
              <a:spLocks noChangeShapeType="1"/>
            </p:cNvSpPr>
            <p:nvPr/>
          </p:nvSpPr>
          <p:spPr bwMode="auto">
            <a:xfrm>
              <a:off x="0" y="735"/>
              <a:ext cx="576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10"/>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invGray">
            <a:xfrm>
              <a:off x="4825" y="213"/>
              <a:ext cx="7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4" name="Line 18"/>
            <p:cNvSpPr>
              <a:spLocks noChangeShapeType="1"/>
            </p:cNvSpPr>
            <p:nvPr/>
          </p:nvSpPr>
          <p:spPr bwMode="auto">
            <a:xfrm>
              <a:off x="0" y="4134"/>
              <a:ext cx="5760"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0" name="Text Box 20"/>
          <p:cNvSpPr txBox="1">
            <a:spLocks noChangeArrowheads="1"/>
          </p:cNvSpPr>
          <p:nvPr/>
        </p:nvSpPr>
        <p:spPr bwMode="auto">
          <a:xfrm>
            <a:off x="85725" y="6572250"/>
            <a:ext cx="1876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rgbClr val="FFFFFF"/>
                </a:solidFill>
                <a:latin typeface="Arial" charset="0"/>
              </a:defRPr>
            </a:lvl1pPr>
            <a:lvl2pPr marL="742950" indent="-285750" eaLnBrk="0" hangingPunct="0">
              <a:defRPr sz="1600">
                <a:solidFill>
                  <a:srgbClr val="FFFFFF"/>
                </a:solidFill>
                <a:latin typeface="Arial" charset="0"/>
              </a:defRPr>
            </a:lvl2pPr>
            <a:lvl3pPr marL="1143000" indent="-228600" eaLnBrk="0" hangingPunct="0">
              <a:defRPr sz="1600">
                <a:solidFill>
                  <a:srgbClr val="FFFFFF"/>
                </a:solidFill>
                <a:latin typeface="Arial" charset="0"/>
              </a:defRPr>
            </a:lvl3pPr>
            <a:lvl4pPr marL="1600200" indent="-228600" eaLnBrk="0" hangingPunct="0">
              <a:defRPr sz="1600">
                <a:solidFill>
                  <a:srgbClr val="FFFFFF"/>
                </a:solidFill>
                <a:latin typeface="Arial" charset="0"/>
              </a:defRPr>
            </a:lvl4pPr>
            <a:lvl5pPr marL="2057400" indent="-228600" eaLnBrk="0" hangingPunct="0">
              <a:defRPr sz="1600">
                <a:solidFill>
                  <a:srgbClr val="FFFFFF"/>
                </a:solidFill>
                <a:latin typeface="Arial" charset="0"/>
              </a:defRPr>
            </a:lvl5pPr>
            <a:lvl6pPr marL="2514600" indent="-228600" algn="ctr" eaLnBrk="0" fontAlgn="base" hangingPunct="0">
              <a:spcBef>
                <a:spcPct val="0"/>
              </a:spcBef>
              <a:spcAft>
                <a:spcPct val="0"/>
              </a:spcAft>
              <a:buClr>
                <a:schemeClr val="tx1"/>
              </a:buClr>
              <a:defRPr sz="1600">
                <a:solidFill>
                  <a:srgbClr val="FFFFFF"/>
                </a:solidFill>
                <a:latin typeface="Arial" charset="0"/>
              </a:defRPr>
            </a:lvl6pPr>
            <a:lvl7pPr marL="2971800" indent="-228600" algn="ctr" eaLnBrk="0" fontAlgn="base" hangingPunct="0">
              <a:spcBef>
                <a:spcPct val="0"/>
              </a:spcBef>
              <a:spcAft>
                <a:spcPct val="0"/>
              </a:spcAft>
              <a:buClr>
                <a:schemeClr val="tx1"/>
              </a:buClr>
              <a:defRPr sz="1600">
                <a:solidFill>
                  <a:srgbClr val="FFFFFF"/>
                </a:solidFill>
                <a:latin typeface="Arial" charset="0"/>
              </a:defRPr>
            </a:lvl7pPr>
            <a:lvl8pPr marL="3429000" indent="-228600" algn="ctr" eaLnBrk="0" fontAlgn="base" hangingPunct="0">
              <a:spcBef>
                <a:spcPct val="0"/>
              </a:spcBef>
              <a:spcAft>
                <a:spcPct val="0"/>
              </a:spcAft>
              <a:buClr>
                <a:schemeClr val="tx1"/>
              </a:buClr>
              <a:defRPr sz="1600">
                <a:solidFill>
                  <a:srgbClr val="FFFFFF"/>
                </a:solidFill>
                <a:latin typeface="Arial" charset="0"/>
              </a:defRPr>
            </a:lvl8pPr>
            <a:lvl9pPr marL="3886200" indent="-228600" algn="ctr" eaLnBrk="0" fontAlgn="base" hangingPunct="0">
              <a:spcBef>
                <a:spcPct val="0"/>
              </a:spcBef>
              <a:spcAft>
                <a:spcPct val="0"/>
              </a:spcAft>
              <a:buClr>
                <a:schemeClr val="tx1"/>
              </a:buClr>
              <a:defRPr sz="1600">
                <a:solidFill>
                  <a:srgbClr val="FFFFFF"/>
                </a:solidFill>
                <a:latin typeface="Arial" charset="0"/>
              </a:defRPr>
            </a:lvl9pPr>
          </a:lstStyle>
          <a:p>
            <a:pPr algn="l">
              <a:spcBef>
                <a:spcPct val="50000"/>
              </a:spcBef>
              <a:buClrTx/>
            </a:pPr>
            <a:r>
              <a:rPr lang="en-US" sz="900" dirty="0">
                <a:solidFill>
                  <a:schemeClr val="tx2"/>
                </a:solidFill>
              </a:rPr>
              <a:t>VFSM,</a:t>
            </a:r>
            <a:r>
              <a:rPr lang="en-US" sz="900" baseline="0" dirty="0">
                <a:solidFill>
                  <a:schemeClr val="tx2"/>
                </a:solidFill>
              </a:rPr>
              <a:t> BKHA</a:t>
            </a:r>
            <a:endParaRPr lang="en-US" sz="900" dirty="0">
              <a:solidFill>
                <a:schemeClr val="tx2"/>
              </a:solidFill>
            </a:endParaRPr>
          </a:p>
        </p:txBody>
      </p:sp>
      <p:sp>
        <p:nvSpPr>
          <p:cNvPr id="1031" name="Rectangle 21"/>
          <p:cNvSpPr>
            <a:spLocks noGrp="1" noChangeArrowheads="1"/>
          </p:cNvSpPr>
          <p:nvPr>
            <p:ph type="body" idx="1"/>
          </p:nvPr>
        </p:nvSpPr>
        <p:spPr bwMode="auto">
          <a:xfrm>
            <a:off x="109538" y="1255713"/>
            <a:ext cx="8882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 24PT ALL CAPS BLUE</a:t>
            </a:r>
          </a:p>
          <a:p>
            <a:pPr lvl="1"/>
            <a:r>
              <a:rPr lang="en-US"/>
              <a:t>Second level 22PT ALL CAPS WHITE</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30"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ransition>
    <p:fade/>
  </p:transition>
  <p:hf sldNum="0" hdr="0" dt="0"/>
  <p:txStyles>
    <p:titleStyle>
      <a:lvl1pPr algn="l" rtl="0" eaLnBrk="1" fontAlgn="base" hangingPunct="1">
        <a:lnSpc>
          <a:spcPct val="79000"/>
        </a:lnSpc>
        <a:spcBef>
          <a:spcPct val="0"/>
        </a:spcBef>
        <a:spcAft>
          <a:spcPct val="0"/>
        </a:spcAft>
        <a:defRPr sz="3200" b="1">
          <a:solidFill>
            <a:srgbClr val="FFFFFF"/>
          </a:solidFill>
          <a:latin typeface="+mj-lt"/>
          <a:ea typeface="+mj-ea"/>
          <a:cs typeface="+mj-cs"/>
        </a:defRPr>
      </a:lvl1pPr>
      <a:lvl2pPr algn="l" rtl="0" eaLnBrk="1" fontAlgn="base" hangingPunct="1">
        <a:lnSpc>
          <a:spcPct val="79000"/>
        </a:lnSpc>
        <a:spcBef>
          <a:spcPct val="0"/>
        </a:spcBef>
        <a:spcAft>
          <a:spcPct val="0"/>
        </a:spcAft>
        <a:defRPr sz="3200" b="1">
          <a:solidFill>
            <a:srgbClr val="FFFFFF"/>
          </a:solidFill>
          <a:latin typeface="Arial" charset="0"/>
        </a:defRPr>
      </a:lvl2pPr>
      <a:lvl3pPr algn="l" rtl="0" eaLnBrk="1" fontAlgn="base" hangingPunct="1">
        <a:lnSpc>
          <a:spcPct val="79000"/>
        </a:lnSpc>
        <a:spcBef>
          <a:spcPct val="0"/>
        </a:spcBef>
        <a:spcAft>
          <a:spcPct val="0"/>
        </a:spcAft>
        <a:defRPr sz="3200" b="1">
          <a:solidFill>
            <a:srgbClr val="FFFFFF"/>
          </a:solidFill>
          <a:latin typeface="Arial" charset="0"/>
        </a:defRPr>
      </a:lvl3pPr>
      <a:lvl4pPr algn="l" rtl="0" eaLnBrk="1" fontAlgn="base" hangingPunct="1">
        <a:lnSpc>
          <a:spcPct val="79000"/>
        </a:lnSpc>
        <a:spcBef>
          <a:spcPct val="0"/>
        </a:spcBef>
        <a:spcAft>
          <a:spcPct val="0"/>
        </a:spcAft>
        <a:defRPr sz="3200" b="1">
          <a:solidFill>
            <a:srgbClr val="FFFFFF"/>
          </a:solidFill>
          <a:latin typeface="Arial" charset="0"/>
        </a:defRPr>
      </a:lvl4pPr>
      <a:lvl5pPr algn="l" rtl="0" eaLnBrk="1" fontAlgn="base" hangingPunct="1">
        <a:lnSpc>
          <a:spcPct val="79000"/>
        </a:lnSpc>
        <a:spcBef>
          <a:spcPct val="0"/>
        </a:spcBef>
        <a:spcAft>
          <a:spcPct val="0"/>
        </a:spcAft>
        <a:defRPr sz="3200" b="1">
          <a:solidFill>
            <a:srgbClr val="FFFFFF"/>
          </a:solidFill>
          <a:latin typeface="Arial" charset="0"/>
        </a:defRPr>
      </a:lvl5pPr>
      <a:lvl6pPr marL="457200" algn="l" rtl="0" eaLnBrk="1" fontAlgn="base" hangingPunct="1">
        <a:lnSpc>
          <a:spcPct val="79000"/>
        </a:lnSpc>
        <a:spcBef>
          <a:spcPct val="0"/>
        </a:spcBef>
        <a:spcAft>
          <a:spcPct val="0"/>
        </a:spcAft>
        <a:defRPr sz="3200" b="1">
          <a:solidFill>
            <a:srgbClr val="FFFFFF"/>
          </a:solidFill>
          <a:latin typeface="Arial" charset="0"/>
        </a:defRPr>
      </a:lvl6pPr>
      <a:lvl7pPr marL="914400" algn="l" rtl="0" eaLnBrk="1" fontAlgn="base" hangingPunct="1">
        <a:lnSpc>
          <a:spcPct val="79000"/>
        </a:lnSpc>
        <a:spcBef>
          <a:spcPct val="0"/>
        </a:spcBef>
        <a:spcAft>
          <a:spcPct val="0"/>
        </a:spcAft>
        <a:defRPr sz="3200" b="1">
          <a:solidFill>
            <a:srgbClr val="FFFFFF"/>
          </a:solidFill>
          <a:latin typeface="Arial" charset="0"/>
        </a:defRPr>
      </a:lvl7pPr>
      <a:lvl8pPr marL="1371600" algn="l" rtl="0" eaLnBrk="1" fontAlgn="base" hangingPunct="1">
        <a:lnSpc>
          <a:spcPct val="79000"/>
        </a:lnSpc>
        <a:spcBef>
          <a:spcPct val="0"/>
        </a:spcBef>
        <a:spcAft>
          <a:spcPct val="0"/>
        </a:spcAft>
        <a:defRPr sz="3200" b="1">
          <a:solidFill>
            <a:srgbClr val="FFFFFF"/>
          </a:solidFill>
          <a:latin typeface="Arial" charset="0"/>
        </a:defRPr>
      </a:lvl8pPr>
      <a:lvl9pPr marL="1828800" algn="l" rtl="0" eaLnBrk="1" fontAlgn="base" hangingPunct="1">
        <a:lnSpc>
          <a:spcPct val="79000"/>
        </a:lnSpc>
        <a:spcBef>
          <a:spcPct val="0"/>
        </a:spcBef>
        <a:spcAft>
          <a:spcPct val="0"/>
        </a:spcAft>
        <a:defRPr sz="3200" b="1">
          <a:solidFill>
            <a:srgbClr val="FFFFFF"/>
          </a:solidFill>
          <a:latin typeface="Arial" charset="0"/>
        </a:defRPr>
      </a:lvl9pPr>
    </p:titleStyle>
    <p:bodyStyle>
      <a:lvl1pPr marL="342900" indent="-342900" algn="l" rtl="0" eaLnBrk="1" fontAlgn="base" hangingPunct="1">
        <a:spcBef>
          <a:spcPct val="20000"/>
        </a:spcBef>
        <a:spcAft>
          <a:spcPct val="0"/>
        </a:spcAft>
        <a:buClr>
          <a:schemeClr val="tx1"/>
        </a:buClr>
        <a:buSzPct val="100000"/>
        <a:defRPr sz="2400">
          <a:solidFill>
            <a:srgbClr val="79ACFF"/>
          </a:solidFill>
          <a:latin typeface="+mn-lt"/>
          <a:ea typeface="+mn-ea"/>
          <a:cs typeface="+mn-cs"/>
        </a:defRPr>
      </a:lvl1pPr>
      <a:lvl2pPr marL="1588" indent="455613" algn="l" rtl="0" eaLnBrk="1" fontAlgn="base" hangingPunct="1">
        <a:spcBef>
          <a:spcPct val="20000"/>
        </a:spcBef>
        <a:spcAft>
          <a:spcPct val="0"/>
        </a:spcAft>
        <a:buClr>
          <a:schemeClr val="tx1"/>
        </a:buClr>
        <a:buSzPct val="100000"/>
        <a:defRPr sz="2200">
          <a:solidFill>
            <a:srgbClr val="FFFFFF"/>
          </a:solidFill>
          <a:latin typeface="+mn-lt"/>
        </a:defRPr>
      </a:lvl2pPr>
      <a:lvl3pPr marL="746125" indent="168275" algn="l" rtl="0" eaLnBrk="1" fontAlgn="base" hangingPunct="1">
        <a:lnSpc>
          <a:spcPct val="95000"/>
        </a:lnSpc>
        <a:spcBef>
          <a:spcPct val="20000"/>
        </a:spcBef>
        <a:spcAft>
          <a:spcPct val="5000"/>
        </a:spcAft>
        <a:buClr>
          <a:schemeClr val="tx1"/>
        </a:buClr>
        <a:buSzPct val="100000"/>
        <a:defRPr sz="2000" b="1">
          <a:solidFill>
            <a:srgbClr val="FFFFFF"/>
          </a:solidFill>
          <a:latin typeface="+mn-lt"/>
        </a:defRPr>
      </a:lvl3pPr>
      <a:lvl4pPr marL="1203325" indent="168275" algn="l" rtl="0" eaLnBrk="1" fontAlgn="base" hangingPunct="1">
        <a:lnSpc>
          <a:spcPct val="95000"/>
        </a:lnSpc>
        <a:spcBef>
          <a:spcPct val="20000"/>
        </a:spcBef>
        <a:spcAft>
          <a:spcPct val="5000"/>
        </a:spcAft>
        <a:buClr>
          <a:schemeClr val="tx1"/>
        </a:buClr>
        <a:buSzPct val="100000"/>
        <a:defRPr b="1">
          <a:solidFill>
            <a:srgbClr val="FFFFFF"/>
          </a:solidFill>
          <a:latin typeface="+mn-lt"/>
        </a:defRPr>
      </a:lvl4pPr>
      <a:lvl5pPr marL="1600200" indent="228600" algn="l" rtl="0" eaLnBrk="1" fontAlgn="base" hangingPunct="1">
        <a:lnSpc>
          <a:spcPct val="95000"/>
        </a:lnSpc>
        <a:spcBef>
          <a:spcPct val="20000"/>
        </a:spcBef>
        <a:spcAft>
          <a:spcPct val="5000"/>
        </a:spcAft>
        <a:buClr>
          <a:schemeClr val="tx1"/>
        </a:buClr>
        <a:buSzPct val="100000"/>
        <a:defRPr b="1">
          <a:solidFill>
            <a:srgbClr val="FFFFFF"/>
          </a:solidFill>
          <a:latin typeface="+mn-lt"/>
        </a:defRPr>
      </a:lvl5pPr>
      <a:lvl6pPr marL="2057400" algn="l" rtl="0" eaLnBrk="1" fontAlgn="base" hangingPunct="1">
        <a:lnSpc>
          <a:spcPct val="95000"/>
        </a:lnSpc>
        <a:spcBef>
          <a:spcPct val="20000"/>
        </a:spcBef>
        <a:spcAft>
          <a:spcPct val="5000"/>
        </a:spcAft>
        <a:buClr>
          <a:schemeClr val="tx1"/>
        </a:buClr>
        <a:buSzPct val="100000"/>
        <a:defRPr b="1">
          <a:solidFill>
            <a:srgbClr val="FFFFFF"/>
          </a:solidFill>
          <a:latin typeface="+mn-lt"/>
        </a:defRPr>
      </a:lvl6pPr>
      <a:lvl7pPr marL="2514600" algn="l" rtl="0" eaLnBrk="1" fontAlgn="base" hangingPunct="1">
        <a:lnSpc>
          <a:spcPct val="95000"/>
        </a:lnSpc>
        <a:spcBef>
          <a:spcPct val="20000"/>
        </a:spcBef>
        <a:spcAft>
          <a:spcPct val="5000"/>
        </a:spcAft>
        <a:buClr>
          <a:schemeClr val="tx1"/>
        </a:buClr>
        <a:buSzPct val="100000"/>
        <a:defRPr b="1">
          <a:solidFill>
            <a:srgbClr val="FFFFFF"/>
          </a:solidFill>
          <a:latin typeface="+mn-lt"/>
        </a:defRPr>
      </a:lvl7pPr>
      <a:lvl8pPr marL="2971800" algn="l" rtl="0" eaLnBrk="1" fontAlgn="base" hangingPunct="1">
        <a:lnSpc>
          <a:spcPct val="95000"/>
        </a:lnSpc>
        <a:spcBef>
          <a:spcPct val="20000"/>
        </a:spcBef>
        <a:spcAft>
          <a:spcPct val="5000"/>
        </a:spcAft>
        <a:buClr>
          <a:schemeClr val="tx1"/>
        </a:buClr>
        <a:buSzPct val="100000"/>
        <a:defRPr b="1">
          <a:solidFill>
            <a:srgbClr val="FFFFFF"/>
          </a:solidFill>
          <a:latin typeface="+mn-lt"/>
        </a:defRPr>
      </a:lvl8pPr>
      <a:lvl9pPr marL="3429000" algn="l" rtl="0" eaLnBrk="1" fontAlgn="base" hangingPunct="1">
        <a:lnSpc>
          <a:spcPct val="95000"/>
        </a:lnSpc>
        <a:spcBef>
          <a:spcPct val="20000"/>
        </a:spcBef>
        <a:spcAft>
          <a:spcPct val="5000"/>
        </a:spcAft>
        <a:buClr>
          <a:schemeClr val="tx1"/>
        </a:buClr>
        <a:buSzPct val="100000"/>
        <a:defRPr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001F4F"/>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invGray">
          <a:xfrm>
            <a:off x="800100" y="3300413"/>
            <a:ext cx="80010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t>TRANSITION SLIDE TITLE</a:t>
            </a:r>
          </a:p>
        </p:txBody>
      </p:sp>
      <p:sp>
        <p:nvSpPr>
          <p:cNvPr id="2051" name="Rectangle 6"/>
          <p:cNvSpPr>
            <a:spLocks noChangeArrowheads="1"/>
          </p:cNvSpPr>
          <p:nvPr/>
        </p:nvSpPr>
        <p:spPr bwMode="auto">
          <a:xfrm>
            <a:off x="8415338" y="6575425"/>
            <a:ext cx="723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spcBef>
                <a:spcPct val="50000"/>
              </a:spcBef>
              <a:buClrTx/>
            </a:pPr>
            <a:fld id="{A4557DFC-02FD-4DA6-A5A6-1FF8DBEF17F4}" type="slidenum">
              <a:rPr lang="en-US" sz="900">
                <a:solidFill>
                  <a:schemeClr val="tx2"/>
                </a:solidFill>
                <a:latin typeface="Futura BookOblique" charset="0"/>
              </a:rPr>
              <a:pPr algn="r" eaLnBrk="0" hangingPunct="0">
                <a:spcBef>
                  <a:spcPct val="50000"/>
                </a:spcBef>
                <a:buClrTx/>
              </a:pPr>
              <a:t>‹#›</a:t>
            </a:fld>
            <a:endParaRPr lang="en-US" sz="900">
              <a:solidFill>
                <a:schemeClr val="tx2"/>
              </a:solidFill>
              <a:latin typeface="Futura BookOblique" charset="0"/>
            </a:endParaRPr>
          </a:p>
        </p:txBody>
      </p:sp>
      <p:sp>
        <p:nvSpPr>
          <p:cNvPr id="2052" name="Text Box 7"/>
          <p:cNvSpPr txBox="1">
            <a:spLocks noChangeArrowheads="1"/>
          </p:cNvSpPr>
          <p:nvPr/>
        </p:nvSpPr>
        <p:spPr bwMode="auto">
          <a:xfrm>
            <a:off x="2155825" y="6572250"/>
            <a:ext cx="4787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rgbClr val="FFFFFF"/>
                </a:solidFill>
                <a:latin typeface="Arial" charset="0"/>
              </a:defRPr>
            </a:lvl1pPr>
            <a:lvl2pPr marL="742950" indent="-285750" eaLnBrk="0" hangingPunct="0">
              <a:defRPr sz="1600">
                <a:solidFill>
                  <a:srgbClr val="FFFFFF"/>
                </a:solidFill>
                <a:latin typeface="Arial" charset="0"/>
              </a:defRPr>
            </a:lvl2pPr>
            <a:lvl3pPr marL="1143000" indent="-228600" eaLnBrk="0" hangingPunct="0">
              <a:defRPr sz="1600">
                <a:solidFill>
                  <a:srgbClr val="FFFFFF"/>
                </a:solidFill>
                <a:latin typeface="Arial" charset="0"/>
              </a:defRPr>
            </a:lvl3pPr>
            <a:lvl4pPr marL="1600200" indent="-228600" eaLnBrk="0" hangingPunct="0">
              <a:defRPr sz="1600">
                <a:solidFill>
                  <a:srgbClr val="FFFFFF"/>
                </a:solidFill>
                <a:latin typeface="Arial" charset="0"/>
              </a:defRPr>
            </a:lvl4pPr>
            <a:lvl5pPr marL="2057400" indent="-228600" eaLnBrk="0" hangingPunct="0">
              <a:defRPr sz="1600">
                <a:solidFill>
                  <a:srgbClr val="FFFFFF"/>
                </a:solidFill>
                <a:latin typeface="Arial" charset="0"/>
              </a:defRPr>
            </a:lvl5pPr>
            <a:lvl6pPr marL="2514600" indent="-228600" algn="ctr" eaLnBrk="0" fontAlgn="base" hangingPunct="0">
              <a:spcBef>
                <a:spcPct val="0"/>
              </a:spcBef>
              <a:spcAft>
                <a:spcPct val="0"/>
              </a:spcAft>
              <a:buClr>
                <a:schemeClr val="tx1"/>
              </a:buClr>
              <a:defRPr sz="1600">
                <a:solidFill>
                  <a:srgbClr val="FFFFFF"/>
                </a:solidFill>
                <a:latin typeface="Arial" charset="0"/>
              </a:defRPr>
            </a:lvl6pPr>
            <a:lvl7pPr marL="2971800" indent="-228600" algn="ctr" eaLnBrk="0" fontAlgn="base" hangingPunct="0">
              <a:spcBef>
                <a:spcPct val="0"/>
              </a:spcBef>
              <a:spcAft>
                <a:spcPct val="0"/>
              </a:spcAft>
              <a:buClr>
                <a:schemeClr val="tx1"/>
              </a:buClr>
              <a:defRPr sz="1600">
                <a:solidFill>
                  <a:srgbClr val="FFFFFF"/>
                </a:solidFill>
                <a:latin typeface="Arial" charset="0"/>
              </a:defRPr>
            </a:lvl7pPr>
            <a:lvl8pPr marL="3429000" indent="-228600" algn="ctr" eaLnBrk="0" fontAlgn="base" hangingPunct="0">
              <a:spcBef>
                <a:spcPct val="0"/>
              </a:spcBef>
              <a:spcAft>
                <a:spcPct val="0"/>
              </a:spcAft>
              <a:buClr>
                <a:schemeClr val="tx1"/>
              </a:buClr>
              <a:defRPr sz="1600">
                <a:solidFill>
                  <a:srgbClr val="FFFFFF"/>
                </a:solidFill>
                <a:latin typeface="Arial" charset="0"/>
              </a:defRPr>
            </a:lvl8pPr>
            <a:lvl9pPr marL="3886200" indent="-228600" algn="ctr" eaLnBrk="0" fontAlgn="base" hangingPunct="0">
              <a:spcBef>
                <a:spcPct val="0"/>
              </a:spcBef>
              <a:spcAft>
                <a:spcPct val="0"/>
              </a:spcAft>
              <a:buClr>
                <a:schemeClr val="tx1"/>
              </a:buClr>
              <a:defRPr sz="1600">
                <a:solidFill>
                  <a:srgbClr val="FFFFFF"/>
                </a:solidFill>
                <a:latin typeface="Arial" charset="0"/>
              </a:defRPr>
            </a:lvl9pPr>
          </a:lstStyle>
          <a:p>
            <a:pPr>
              <a:spcBef>
                <a:spcPct val="50000"/>
              </a:spcBef>
              <a:buClrTx/>
            </a:pPr>
            <a:r>
              <a:rPr lang="en-US" sz="900" b="1">
                <a:solidFill>
                  <a:schemeClr val="tx2"/>
                </a:solidFill>
              </a:rPr>
              <a:t>SHOW TITLE  MM/DD/YY</a:t>
            </a:r>
          </a:p>
        </p:txBody>
      </p:sp>
      <p:sp>
        <p:nvSpPr>
          <p:cNvPr id="2053" name="Line 5"/>
          <p:cNvSpPr>
            <a:spLocks noChangeShapeType="1"/>
          </p:cNvSpPr>
          <p:nvPr/>
        </p:nvSpPr>
        <p:spPr bwMode="auto">
          <a:xfrm>
            <a:off x="904875" y="4344988"/>
            <a:ext cx="82391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4" name="Picture 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invGray">
          <a:xfrm>
            <a:off x="7659688" y="342900"/>
            <a:ext cx="1179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5" name="Text Box 11"/>
          <p:cNvSpPr txBox="1">
            <a:spLocks noChangeArrowheads="1"/>
          </p:cNvSpPr>
          <p:nvPr/>
        </p:nvSpPr>
        <p:spPr bwMode="auto">
          <a:xfrm>
            <a:off x="96838" y="6572250"/>
            <a:ext cx="1876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rgbClr val="FFFFFF"/>
                </a:solidFill>
                <a:latin typeface="Arial" charset="0"/>
              </a:defRPr>
            </a:lvl1pPr>
            <a:lvl2pPr marL="742950" indent="-285750" eaLnBrk="0" hangingPunct="0">
              <a:defRPr sz="1600">
                <a:solidFill>
                  <a:srgbClr val="FFFFFF"/>
                </a:solidFill>
                <a:latin typeface="Arial" charset="0"/>
              </a:defRPr>
            </a:lvl2pPr>
            <a:lvl3pPr marL="1143000" indent="-228600" eaLnBrk="0" hangingPunct="0">
              <a:defRPr sz="1600">
                <a:solidFill>
                  <a:srgbClr val="FFFFFF"/>
                </a:solidFill>
                <a:latin typeface="Arial" charset="0"/>
              </a:defRPr>
            </a:lvl3pPr>
            <a:lvl4pPr marL="1600200" indent="-228600" eaLnBrk="0" hangingPunct="0">
              <a:defRPr sz="1600">
                <a:solidFill>
                  <a:srgbClr val="FFFFFF"/>
                </a:solidFill>
                <a:latin typeface="Arial" charset="0"/>
              </a:defRPr>
            </a:lvl4pPr>
            <a:lvl5pPr marL="2057400" indent="-228600" eaLnBrk="0" hangingPunct="0">
              <a:defRPr sz="1600">
                <a:solidFill>
                  <a:srgbClr val="FFFFFF"/>
                </a:solidFill>
                <a:latin typeface="Arial" charset="0"/>
              </a:defRPr>
            </a:lvl5pPr>
            <a:lvl6pPr marL="2514600" indent="-228600" algn="ctr" eaLnBrk="0" fontAlgn="base" hangingPunct="0">
              <a:spcBef>
                <a:spcPct val="0"/>
              </a:spcBef>
              <a:spcAft>
                <a:spcPct val="0"/>
              </a:spcAft>
              <a:buClr>
                <a:schemeClr val="tx1"/>
              </a:buClr>
              <a:defRPr sz="1600">
                <a:solidFill>
                  <a:srgbClr val="FFFFFF"/>
                </a:solidFill>
                <a:latin typeface="Arial" charset="0"/>
              </a:defRPr>
            </a:lvl6pPr>
            <a:lvl7pPr marL="2971800" indent="-228600" algn="ctr" eaLnBrk="0" fontAlgn="base" hangingPunct="0">
              <a:spcBef>
                <a:spcPct val="0"/>
              </a:spcBef>
              <a:spcAft>
                <a:spcPct val="0"/>
              </a:spcAft>
              <a:buClr>
                <a:schemeClr val="tx1"/>
              </a:buClr>
              <a:defRPr sz="1600">
                <a:solidFill>
                  <a:srgbClr val="FFFFFF"/>
                </a:solidFill>
                <a:latin typeface="Arial" charset="0"/>
              </a:defRPr>
            </a:lvl7pPr>
            <a:lvl8pPr marL="3429000" indent="-228600" algn="ctr" eaLnBrk="0" fontAlgn="base" hangingPunct="0">
              <a:spcBef>
                <a:spcPct val="0"/>
              </a:spcBef>
              <a:spcAft>
                <a:spcPct val="0"/>
              </a:spcAft>
              <a:buClr>
                <a:schemeClr val="tx1"/>
              </a:buClr>
              <a:defRPr sz="1600">
                <a:solidFill>
                  <a:srgbClr val="FFFFFF"/>
                </a:solidFill>
                <a:latin typeface="Arial" charset="0"/>
              </a:defRPr>
            </a:lvl8pPr>
            <a:lvl9pPr marL="3886200" indent="-228600" algn="ctr" eaLnBrk="0" fontAlgn="base" hangingPunct="0">
              <a:spcBef>
                <a:spcPct val="0"/>
              </a:spcBef>
              <a:spcAft>
                <a:spcPct val="0"/>
              </a:spcAft>
              <a:buClr>
                <a:schemeClr val="tx1"/>
              </a:buClr>
              <a:defRPr sz="1600">
                <a:solidFill>
                  <a:srgbClr val="FFFFFF"/>
                </a:solidFill>
                <a:latin typeface="Arial" charset="0"/>
              </a:defRPr>
            </a:lvl9pPr>
          </a:lstStyle>
          <a:p>
            <a:pPr algn="l">
              <a:spcBef>
                <a:spcPct val="50000"/>
              </a:spcBef>
              <a:buClrTx/>
            </a:pPr>
            <a:r>
              <a:rPr lang="en-US" sz="900">
                <a:solidFill>
                  <a:schemeClr val="tx2"/>
                </a:solidFill>
              </a:rPr>
              <a:t>SLIDE OWNER</a:t>
            </a:r>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dt="0"/>
  <p:txStyles>
    <p:titleStyle>
      <a:lvl1pPr algn="l" rtl="0" eaLnBrk="1" fontAlgn="base" hangingPunct="1">
        <a:lnSpc>
          <a:spcPct val="80000"/>
        </a:lnSpc>
        <a:spcBef>
          <a:spcPct val="0"/>
        </a:spcBef>
        <a:spcAft>
          <a:spcPct val="0"/>
        </a:spcAft>
        <a:defRPr sz="4000" b="1">
          <a:solidFill>
            <a:srgbClr val="FFFFFF"/>
          </a:solidFill>
          <a:latin typeface="+mj-lt"/>
          <a:ea typeface="+mj-ea"/>
          <a:cs typeface="+mj-cs"/>
        </a:defRPr>
      </a:lvl1pPr>
      <a:lvl2pPr algn="l" rtl="0" eaLnBrk="1" fontAlgn="base" hangingPunct="1">
        <a:lnSpc>
          <a:spcPct val="80000"/>
        </a:lnSpc>
        <a:spcBef>
          <a:spcPct val="0"/>
        </a:spcBef>
        <a:spcAft>
          <a:spcPct val="0"/>
        </a:spcAft>
        <a:defRPr sz="4000" b="1">
          <a:solidFill>
            <a:srgbClr val="FFFFFF"/>
          </a:solidFill>
          <a:latin typeface="Arial" charset="0"/>
        </a:defRPr>
      </a:lvl2pPr>
      <a:lvl3pPr algn="l" rtl="0" eaLnBrk="1" fontAlgn="base" hangingPunct="1">
        <a:lnSpc>
          <a:spcPct val="80000"/>
        </a:lnSpc>
        <a:spcBef>
          <a:spcPct val="0"/>
        </a:spcBef>
        <a:spcAft>
          <a:spcPct val="0"/>
        </a:spcAft>
        <a:defRPr sz="4000" b="1">
          <a:solidFill>
            <a:srgbClr val="FFFFFF"/>
          </a:solidFill>
          <a:latin typeface="Arial" charset="0"/>
        </a:defRPr>
      </a:lvl3pPr>
      <a:lvl4pPr algn="l" rtl="0" eaLnBrk="1" fontAlgn="base" hangingPunct="1">
        <a:lnSpc>
          <a:spcPct val="80000"/>
        </a:lnSpc>
        <a:spcBef>
          <a:spcPct val="0"/>
        </a:spcBef>
        <a:spcAft>
          <a:spcPct val="0"/>
        </a:spcAft>
        <a:defRPr sz="4000" b="1">
          <a:solidFill>
            <a:srgbClr val="FFFFFF"/>
          </a:solidFill>
          <a:latin typeface="Arial" charset="0"/>
        </a:defRPr>
      </a:lvl4pPr>
      <a:lvl5pPr algn="l" rtl="0" eaLnBrk="1" fontAlgn="base" hangingPunct="1">
        <a:lnSpc>
          <a:spcPct val="80000"/>
        </a:lnSpc>
        <a:spcBef>
          <a:spcPct val="0"/>
        </a:spcBef>
        <a:spcAft>
          <a:spcPct val="0"/>
        </a:spcAft>
        <a:defRPr sz="4000" b="1">
          <a:solidFill>
            <a:srgbClr val="FFFFFF"/>
          </a:solidFill>
          <a:latin typeface="Arial" charset="0"/>
        </a:defRPr>
      </a:lvl5pPr>
      <a:lvl6pPr marL="457200" algn="l" rtl="0" eaLnBrk="1" fontAlgn="base" hangingPunct="1">
        <a:lnSpc>
          <a:spcPct val="80000"/>
        </a:lnSpc>
        <a:spcBef>
          <a:spcPct val="0"/>
        </a:spcBef>
        <a:spcAft>
          <a:spcPct val="0"/>
        </a:spcAft>
        <a:defRPr sz="4000" b="1">
          <a:solidFill>
            <a:srgbClr val="FFFFFF"/>
          </a:solidFill>
          <a:latin typeface="Arial" charset="0"/>
        </a:defRPr>
      </a:lvl6pPr>
      <a:lvl7pPr marL="914400" algn="l" rtl="0" eaLnBrk="1" fontAlgn="base" hangingPunct="1">
        <a:lnSpc>
          <a:spcPct val="80000"/>
        </a:lnSpc>
        <a:spcBef>
          <a:spcPct val="0"/>
        </a:spcBef>
        <a:spcAft>
          <a:spcPct val="0"/>
        </a:spcAft>
        <a:defRPr sz="4000" b="1">
          <a:solidFill>
            <a:srgbClr val="FFFFFF"/>
          </a:solidFill>
          <a:latin typeface="Arial" charset="0"/>
        </a:defRPr>
      </a:lvl7pPr>
      <a:lvl8pPr marL="1371600" algn="l" rtl="0" eaLnBrk="1" fontAlgn="base" hangingPunct="1">
        <a:lnSpc>
          <a:spcPct val="80000"/>
        </a:lnSpc>
        <a:spcBef>
          <a:spcPct val="0"/>
        </a:spcBef>
        <a:spcAft>
          <a:spcPct val="0"/>
        </a:spcAft>
        <a:defRPr sz="4000" b="1">
          <a:solidFill>
            <a:srgbClr val="FFFFFF"/>
          </a:solidFill>
          <a:latin typeface="Arial" charset="0"/>
        </a:defRPr>
      </a:lvl8pPr>
      <a:lvl9pPr marL="1828800" algn="l" rtl="0" eaLnBrk="1" fontAlgn="base" hangingPunct="1">
        <a:lnSpc>
          <a:spcPct val="80000"/>
        </a:lnSpc>
        <a:spcBef>
          <a:spcPct val="0"/>
        </a:spcBef>
        <a:spcAft>
          <a:spcPct val="0"/>
        </a:spcAft>
        <a:defRPr sz="4000" b="1">
          <a:solidFill>
            <a:srgbClr val="FFFFFF"/>
          </a:solidFill>
          <a:latin typeface="Arial" charset="0"/>
        </a:defRPr>
      </a:lvl9pPr>
    </p:titleStyle>
    <p:bodyStyle>
      <a:lvl1pPr marL="342900" indent="-342900" algn="l" rtl="0" eaLnBrk="1" fontAlgn="base" hangingPunct="1">
        <a:spcBef>
          <a:spcPct val="10000"/>
        </a:spcBef>
        <a:spcAft>
          <a:spcPct val="0"/>
        </a:spcAft>
        <a:buClr>
          <a:schemeClr val="tx1"/>
        </a:buClr>
        <a:buSzPct val="100000"/>
        <a:defRPr sz="2000" b="1">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SzPct val="100000"/>
        <a:defRPr sz="2400" b="1">
          <a:solidFill>
            <a:srgbClr val="FFFFFF"/>
          </a:solidFill>
          <a:latin typeface="+mn-lt"/>
        </a:defRPr>
      </a:lvl2pPr>
      <a:lvl3pPr marL="1085850" indent="-228600" algn="l" rtl="0" eaLnBrk="1" fontAlgn="base" hangingPunct="1">
        <a:spcBef>
          <a:spcPct val="10000"/>
        </a:spcBef>
        <a:spcAft>
          <a:spcPct val="0"/>
        </a:spcAft>
        <a:buClr>
          <a:schemeClr val="tx1"/>
        </a:buClr>
        <a:buSzPct val="100000"/>
        <a:defRPr sz="2000" b="1">
          <a:solidFill>
            <a:srgbClr val="FFFFFF"/>
          </a:solidFill>
          <a:latin typeface="+mn-lt"/>
        </a:defRPr>
      </a:lvl3pPr>
      <a:lvl4pPr marL="1600200" indent="-228600" algn="l" rtl="0" eaLnBrk="1" fontAlgn="base" hangingPunct="1">
        <a:spcBef>
          <a:spcPct val="10000"/>
        </a:spcBef>
        <a:spcAft>
          <a:spcPct val="0"/>
        </a:spcAft>
        <a:buClr>
          <a:schemeClr val="tx1"/>
        </a:buClr>
        <a:buSzPct val="100000"/>
        <a:defRPr b="1">
          <a:solidFill>
            <a:srgbClr val="FFFFFF"/>
          </a:solidFill>
          <a:latin typeface="+mn-lt"/>
        </a:defRPr>
      </a:lvl4pPr>
      <a:lvl5pPr marL="2057400" indent="-228600" algn="l" rtl="0" eaLnBrk="1" fontAlgn="base" hangingPunct="1">
        <a:spcBef>
          <a:spcPct val="20000"/>
        </a:spcBef>
        <a:spcAft>
          <a:spcPct val="0"/>
        </a:spcAft>
        <a:buClr>
          <a:schemeClr val="tx1"/>
        </a:buClr>
        <a:buSzPct val="100000"/>
        <a:defRPr b="1">
          <a:solidFill>
            <a:srgbClr val="FFFFFF"/>
          </a:solidFill>
          <a:latin typeface="+mn-lt"/>
        </a:defRPr>
      </a:lvl5pPr>
      <a:lvl6pPr marL="2514600" indent="-228600" algn="l" rtl="0" eaLnBrk="1" fontAlgn="base" hangingPunct="1">
        <a:spcBef>
          <a:spcPct val="20000"/>
        </a:spcBef>
        <a:spcAft>
          <a:spcPct val="0"/>
        </a:spcAft>
        <a:buClr>
          <a:schemeClr val="tx1"/>
        </a:buClr>
        <a:buSzPct val="100000"/>
        <a:defRPr b="1">
          <a:solidFill>
            <a:srgbClr val="FFFFFF"/>
          </a:solidFill>
          <a:latin typeface="+mn-lt"/>
        </a:defRPr>
      </a:lvl6pPr>
      <a:lvl7pPr marL="2971800" indent="-228600" algn="l" rtl="0" eaLnBrk="1" fontAlgn="base" hangingPunct="1">
        <a:spcBef>
          <a:spcPct val="20000"/>
        </a:spcBef>
        <a:spcAft>
          <a:spcPct val="0"/>
        </a:spcAft>
        <a:buClr>
          <a:schemeClr val="tx1"/>
        </a:buClr>
        <a:buSzPct val="100000"/>
        <a:defRPr b="1">
          <a:solidFill>
            <a:srgbClr val="FFFFFF"/>
          </a:solidFill>
          <a:latin typeface="+mn-lt"/>
        </a:defRPr>
      </a:lvl7pPr>
      <a:lvl8pPr marL="3429000" indent="-228600" algn="l" rtl="0" eaLnBrk="1" fontAlgn="base" hangingPunct="1">
        <a:spcBef>
          <a:spcPct val="20000"/>
        </a:spcBef>
        <a:spcAft>
          <a:spcPct val="0"/>
        </a:spcAft>
        <a:buClr>
          <a:schemeClr val="tx1"/>
        </a:buClr>
        <a:buSzPct val="100000"/>
        <a:defRPr b="1">
          <a:solidFill>
            <a:srgbClr val="FFFFFF"/>
          </a:solidFill>
          <a:latin typeface="+mn-lt"/>
        </a:defRPr>
      </a:lvl8pPr>
      <a:lvl9pPr marL="3886200" indent="-228600" algn="l" rtl="0" eaLnBrk="1" fontAlgn="base" hangingPunct="1">
        <a:spcBef>
          <a:spcPct val="20000"/>
        </a:spcBef>
        <a:spcAft>
          <a:spcPct val="0"/>
        </a:spcAft>
        <a:buClr>
          <a:schemeClr val="tx1"/>
        </a:buClr>
        <a:buSzPct val="100000"/>
        <a:defRPr b="1">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Gray">
      <p:bgPr>
        <a:solidFill>
          <a:srgbClr val="FFFFFF"/>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black">
          <a:xfrm>
            <a:off x="92075" y="239713"/>
            <a:ext cx="73485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spAutoFit/>
          </a:bodyPr>
          <a:lstStyle/>
          <a:p>
            <a:pPr lvl="0"/>
            <a:r>
              <a:rPr lang="en-US"/>
              <a:t>Click to edit Master title style</a:t>
            </a:r>
          </a:p>
        </p:txBody>
      </p:sp>
      <p:sp>
        <p:nvSpPr>
          <p:cNvPr id="1027" name="Text Box 15"/>
          <p:cNvSpPr txBox="1">
            <a:spLocks noChangeArrowheads="1"/>
          </p:cNvSpPr>
          <p:nvPr/>
        </p:nvSpPr>
        <p:spPr bwMode="auto">
          <a:xfrm>
            <a:off x="2201863" y="6586538"/>
            <a:ext cx="4681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buClr>
                <a:schemeClr val="tx1"/>
              </a:buClr>
              <a:defRPr sz="1600">
                <a:solidFill>
                  <a:schemeClr val="tx1"/>
                </a:solidFill>
                <a:latin typeface="Arial" charset="0"/>
              </a:defRPr>
            </a:lvl6pPr>
            <a:lvl7pPr marL="2971800" indent="-228600" algn="ctr" eaLnBrk="0" fontAlgn="base" hangingPunct="0">
              <a:spcBef>
                <a:spcPct val="0"/>
              </a:spcBef>
              <a:spcAft>
                <a:spcPct val="0"/>
              </a:spcAft>
              <a:buClr>
                <a:schemeClr val="tx1"/>
              </a:buClr>
              <a:defRPr sz="1600">
                <a:solidFill>
                  <a:schemeClr val="tx1"/>
                </a:solidFill>
                <a:latin typeface="Arial" charset="0"/>
              </a:defRPr>
            </a:lvl7pPr>
            <a:lvl8pPr marL="3429000" indent="-228600" algn="ctr" eaLnBrk="0" fontAlgn="base" hangingPunct="0">
              <a:spcBef>
                <a:spcPct val="0"/>
              </a:spcBef>
              <a:spcAft>
                <a:spcPct val="0"/>
              </a:spcAft>
              <a:buClr>
                <a:schemeClr val="tx1"/>
              </a:buClr>
              <a:defRPr sz="1600">
                <a:solidFill>
                  <a:schemeClr val="tx1"/>
                </a:solidFill>
                <a:latin typeface="Arial" charset="0"/>
              </a:defRPr>
            </a:lvl8pPr>
            <a:lvl9pPr marL="3886200" indent="-228600" algn="ctr" eaLnBrk="0" fontAlgn="base" hangingPunct="0">
              <a:spcBef>
                <a:spcPct val="0"/>
              </a:spcBef>
              <a:spcAft>
                <a:spcPct val="0"/>
              </a:spcAft>
              <a:buClr>
                <a:schemeClr val="tx1"/>
              </a:buClr>
              <a:defRPr sz="1600">
                <a:solidFill>
                  <a:schemeClr val="tx1"/>
                </a:solidFill>
                <a:latin typeface="Arial" charset="0"/>
              </a:defRPr>
            </a:lvl9pPr>
          </a:lstStyle>
          <a:p>
            <a:pPr>
              <a:spcBef>
                <a:spcPct val="50000"/>
              </a:spcBef>
              <a:buClrTx/>
            </a:pPr>
            <a:r>
              <a:rPr lang="en-US" sz="900" b="1" dirty="0">
                <a:solidFill>
                  <a:srgbClr val="000000"/>
                </a:solidFill>
              </a:rPr>
              <a:t>WEEKLY</a:t>
            </a:r>
            <a:r>
              <a:rPr lang="en-US" sz="900" b="1" baseline="0" dirty="0">
                <a:solidFill>
                  <a:srgbClr val="000000"/>
                </a:solidFill>
              </a:rPr>
              <a:t> MIT TRENDS</a:t>
            </a:r>
            <a:endParaRPr lang="en-US" sz="900" b="1" dirty="0">
              <a:solidFill>
                <a:srgbClr val="000000"/>
              </a:solidFill>
            </a:endParaRPr>
          </a:p>
        </p:txBody>
      </p:sp>
      <p:sp>
        <p:nvSpPr>
          <p:cNvPr id="1028" name="Rectangle 16"/>
          <p:cNvSpPr>
            <a:spLocks noChangeArrowheads="1"/>
          </p:cNvSpPr>
          <p:nvPr/>
        </p:nvSpPr>
        <p:spPr bwMode="auto">
          <a:xfrm>
            <a:off x="8372475" y="6589713"/>
            <a:ext cx="723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spcBef>
                <a:spcPct val="50000"/>
              </a:spcBef>
              <a:buClrTx/>
            </a:pPr>
            <a:fld id="{663AB16D-DCDE-4E7E-8FA5-6A1479CCF6BC}" type="slidenum">
              <a:rPr lang="en-US" sz="900">
                <a:solidFill>
                  <a:srgbClr val="000000"/>
                </a:solidFill>
              </a:rPr>
              <a:pPr algn="r" eaLnBrk="0" hangingPunct="0">
                <a:spcBef>
                  <a:spcPct val="50000"/>
                </a:spcBef>
                <a:buClrTx/>
              </a:pPr>
              <a:t>‹#›</a:t>
            </a:fld>
            <a:endParaRPr lang="en-US" sz="900">
              <a:solidFill>
                <a:srgbClr val="000000"/>
              </a:solidFill>
            </a:endParaRPr>
          </a:p>
        </p:txBody>
      </p:sp>
      <p:grpSp>
        <p:nvGrpSpPr>
          <p:cNvPr id="1029" name="Group 23"/>
          <p:cNvGrpSpPr>
            <a:grpSpLocks/>
          </p:cNvGrpSpPr>
          <p:nvPr/>
        </p:nvGrpSpPr>
        <p:grpSpPr bwMode="auto">
          <a:xfrm>
            <a:off x="0" y="209550"/>
            <a:ext cx="9144000" cy="6400800"/>
            <a:chOff x="0" y="132"/>
            <a:chExt cx="5760" cy="4032"/>
          </a:xfrm>
        </p:grpSpPr>
        <p:pic>
          <p:nvPicPr>
            <p:cNvPr id="1032" name="Picture 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780" y="132"/>
              <a:ext cx="74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3" name="Line 14"/>
            <p:cNvSpPr>
              <a:spLocks noChangeShapeType="1"/>
            </p:cNvSpPr>
            <p:nvPr/>
          </p:nvSpPr>
          <p:spPr bwMode="auto">
            <a:xfrm>
              <a:off x="0" y="569"/>
              <a:ext cx="576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lIns="90488" tIns="44450" rIns="90488" bIns="44450" anchor="ctr">
              <a:spAutoFit/>
            </a:bodyPr>
            <a:lstStyle/>
            <a:p>
              <a:endParaRPr lang="en-US"/>
            </a:p>
          </p:txBody>
        </p:sp>
        <p:sp>
          <p:nvSpPr>
            <p:cNvPr id="1034" name="Line 17"/>
            <p:cNvSpPr>
              <a:spLocks noChangeShapeType="1"/>
            </p:cNvSpPr>
            <p:nvPr/>
          </p:nvSpPr>
          <p:spPr bwMode="auto">
            <a:xfrm>
              <a:off x="0" y="4164"/>
              <a:ext cx="576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wrap="none" lIns="90488" tIns="44450" rIns="90488" bIns="44450" anchor="ctr">
              <a:spAutoFit/>
            </a:bodyPr>
            <a:lstStyle/>
            <a:p>
              <a:endParaRPr lang="en-US"/>
            </a:p>
          </p:txBody>
        </p:sp>
      </p:grpSp>
      <p:sp>
        <p:nvSpPr>
          <p:cNvPr id="1030" name="Text Box 21"/>
          <p:cNvSpPr txBox="1">
            <a:spLocks noChangeArrowheads="1"/>
          </p:cNvSpPr>
          <p:nvPr/>
        </p:nvSpPr>
        <p:spPr bwMode="auto">
          <a:xfrm>
            <a:off x="0" y="6586538"/>
            <a:ext cx="2047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buClr>
                <a:schemeClr val="tx1"/>
              </a:buClr>
              <a:defRPr sz="1600">
                <a:solidFill>
                  <a:schemeClr val="tx1"/>
                </a:solidFill>
                <a:latin typeface="Arial" charset="0"/>
              </a:defRPr>
            </a:lvl6pPr>
            <a:lvl7pPr marL="2971800" indent="-228600" algn="ctr" eaLnBrk="0" fontAlgn="base" hangingPunct="0">
              <a:spcBef>
                <a:spcPct val="0"/>
              </a:spcBef>
              <a:spcAft>
                <a:spcPct val="0"/>
              </a:spcAft>
              <a:buClr>
                <a:schemeClr val="tx1"/>
              </a:buClr>
              <a:defRPr sz="1600">
                <a:solidFill>
                  <a:schemeClr val="tx1"/>
                </a:solidFill>
                <a:latin typeface="Arial" charset="0"/>
              </a:defRPr>
            </a:lvl7pPr>
            <a:lvl8pPr marL="3429000" indent="-228600" algn="ctr" eaLnBrk="0" fontAlgn="base" hangingPunct="0">
              <a:spcBef>
                <a:spcPct val="0"/>
              </a:spcBef>
              <a:spcAft>
                <a:spcPct val="0"/>
              </a:spcAft>
              <a:buClr>
                <a:schemeClr val="tx1"/>
              </a:buClr>
              <a:defRPr sz="1600">
                <a:solidFill>
                  <a:schemeClr val="tx1"/>
                </a:solidFill>
                <a:latin typeface="Arial" charset="0"/>
              </a:defRPr>
            </a:lvl8pPr>
            <a:lvl9pPr marL="3886200" indent="-228600" algn="ctr" eaLnBrk="0" fontAlgn="base" hangingPunct="0">
              <a:spcBef>
                <a:spcPct val="0"/>
              </a:spcBef>
              <a:spcAft>
                <a:spcPct val="0"/>
              </a:spcAft>
              <a:buClr>
                <a:schemeClr val="tx1"/>
              </a:buClr>
              <a:defRPr sz="1600">
                <a:solidFill>
                  <a:schemeClr val="tx1"/>
                </a:solidFill>
                <a:latin typeface="Arial" charset="0"/>
              </a:defRPr>
            </a:lvl9pPr>
          </a:lstStyle>
          <a:p>
            <a:pPr algn="l">
              <a:spcBef>
                <a:spcPct val="50000"/>
              </a:spcBef>
              <a:buClrTx/>
            </a:pPr>
            <a:r>
              <a:rPr lang="en-US" sz="900" dirty="0">
                <a:solidFill>
                  <a:srgbClr val="000000"/>
                </a:solidFill>
              </a:rPr>
              <a:t>VFSM, BKHA</a:t>
            </a:r>
          </a:p>
        </p:txBody>
      </p:sp>
      <p:sp>
        <p:nvSpPr>
          <p:cNvPr id="1031" name="Rectangle 22"/>
          <p:cNvSpPr>
            <a:spLocks noGrp="1" noChangeArrowheads="1"/>
          </p:cNvSpPr>
          <p:nvPr>
            <p:ph type="body" idx="1"/>
          </p:nvPr>
        </p:nvSpPr>
        <p:spPr bwMode="auto">
          <a:xfrm>
            <a:off x="100013" y="1006475"/>
            <a:ext cx="8885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Lst>
  <p:transition>
    <p:fade/>
  </p:transition>
  <p:hf sldNum="0" hdr="0" dt="0"/>
  <p:txStyles>
    <p:titleStyle>
      <a:lvl1pPr algn="l" rtl="0" eaLnBrk="1" fontAlgn="base" hangingPunct="1">
        <a:lnSpc>
          <a:spcPct val="79000"/>
        </a:lnSpc>
        <a:spcBef>
          <a:spcPct val="0"/>
        </a:spcBef>
        <a:spcAft>
          <a:spcPct val="0"/>
        </a:spcAft>
        <a:defRPr sz="3200">
          <a:solidFill>
            <a:srgbClr val="025BBC"/>
          </a:solidFill>
          <a:latin typeface="+mj-lt"/>
          <a:ea typeface="+mj-ea"/>
          <a:cs typeface="+mj-cs"/>
        </a:defRPr>
      </a:lvl1pPr>
      <a:lvl2pPr algn="l" rtl="0" eaLnBrk="1" fontAlgn="base" hangingPunct="1">
        <a:lnSpc>
          <a:spcPct val="79000"/>
        </a:lnSpc>
        <a:spcBef>
          <a:spcPct val="0"/>
        </a:spcBef>
        <a:spcAft>
          <a:spcPct val="0"/>
        </a:spcAft>
        <a:defRPr sz="3200">
          <a:solidFill>
            <a:srgbClr val="025BBC"/>
          </a:solidFill>
          <a:latin typeface="Arial" charset="0"/>
        </a:defRPr>
      </a:lvl2pPr>
      <a:lvl3pPr algn="l" rtl="0" eaLnBrk="1" fontAlgn="base" hangingPunct="1">
        <a:lnSpc>
          <a:spcPct val="79000"/>
        </a:lnSpc>
        <a:spcBef>
          <a:spcPct val="0"/>
        </a:spcBef>
        <a:spcAft>
          <a:spcPct val="0"/>
        </a:spcAft>
        <a:defRPr sz="3200">
          <a:solidFill>
            <a:srgbClr val="025BBC"/>
          </a:solidFill>
          <a:latin typeface="Arial" charset="0"/>
        </a:defRPr>
      </a:lvl3pPr>
      <a:lvl4pPr algn="l" rtl="0" eaLnBrk="1" fontAlgn="base" hangingPunct="1">
        <a:lnSpc>
          <a:spcPct val="79000"/>
        </a:lnSpc>
        <a:spcBef>
          <a:spcPct val="0"/>
        </a:spcBef>
        <a:spcAft>
          <a:spcPct val="0"/>
        </a:spcAft>
        <a:defRPr sz="3200">
          <a:solidFill>
            <a:srgbClr val="025BBC"/>
          </a:solidFill>
          <a:latin typeface="Arial" charset="0"/>
        </a:defRPr>
      </a:lvl4pPr>
      <a:lvl5pPr algn="l" rtl="0" eaLnBrk="1" fontAlgn="base" hangingPunct="1">
        <a:lnSpc>
          <a:spcPct val="79000"/>
        </a:lnSpc>
        <a:spcBef>
          <a:spcPct val="0"/>
        </a:spcBef>
        <a:spcAft>
          <a:spcPct val="0"/>
        </a:spcAft>
        <a:defRPr sz="3200">
          <a:solidFill>
            <a:srgbClr val="025BBC"/>
          </a:solidFill>
          <a:latin typeface="Arial" charset="0"/>
        </a:defRPr>
      </a:lvl5pPr>
      <a:lvl6pPr marL="457200" algn="l" rtl="0" eaLnBrk="1" fontAlgn="base" hangingPunct="1">
        <a:lnSpc>
          <a:spcPct val="79000"/>
        </a:lnSpc>
        <a:spcBef>
          <a:spcPct val="0"/>
        </a:spcBef>
        <a:spcAft>
          <a:spcPct val="0"/>
        </a:spcAft>
        <a:defRPr sz="3200">
          <a:solidFill>
            <a:srgbClr val="025BBC"/>
          </a:solidFill>
          <a:latin typeface="Arial" charset="0"/>
        </a:defRPr>
      </a:lvl6pPr>
      <a:lvl7pPr marL="914400" algn="l" rtl="0" eaLnBrk="1" fontAlgn="base" hangingPunct="1">
        <a:lnSpc>
          <a:spcPct val="79000"/>
        </a:lnSpc>
        <a:spcBef>
          <a:spcPct val="0"/>
        </a:spcBef>
        <a:spcAft>
          <a:spcPct val="0"/>
        </a:spcAft>
        <a:defRPr sz="3200">
          <a:solidFill>
            <a:srgbClr val="025BBC"/>
          </a:solidFill>
          <a:latin typeface="Arial" charset="0"/>
        </a:defRPr>
      </a:lvl7pPr>
      <a:lvl8pPr marL="1371600" algn="l" rtl="0" eaLnBrk="1" fontAlgn="base" hangingPunct="1">
        <a:lnSpc>
          <a:spcPct val="79000"/>
        </a:lnSpc>
        <a:spcBef>
          <a:spcPct val="0"/>
        </a:spcBef>
        <a:spcAft>
          <a:spcPct val="0"/>
        </a:spcAft>
        <a:defRPr sz="3200">
          <a:solidFill>
            <a:srgbClr val="025BBC"/>
          </a:solidFill>
          <a:latin typeface="Arial" charset="0"/>
        </a:defRPr>
      </a:lvl8pPr>
      <a:lvl9pPr marL="1828800" algn="l" rtl="0" eaLnBrk="1" fontAlgn="base" hangingPunct="1">
        <a:lnSpc>
          <a:spcPct val="79000"/>
        </a:lnSpc>
        <a:spcBef>
          <a:spcPct val="0"/>
        </a:spcBef>
        <a:spcAft>
          <a:spcPct val="0"/>
        </a:spcAft>
        <a:defRPr sz="3200">
          <a:solidFill>
            <a:srgbClr val="025BBC"/>
          </a:solidFill>
          <a:latin typeface="Arial" charset="0"/>
        </a:defRPr>
      </a:lvl9pPr>
    </p:titleStyle>
    <p:bodyStyle>
      <a:lvl1pPr marL="342900" indent="-342900" algn="l" rtl="0" eaLnBrk="1" fontAlgn="base" hangingPunct="1">
        <a:spcBef>
          <a:spcPct val="20000"/>
        </a:spcBef>
        <a:spcAft>
          <a:spcPct val="0"/>
        </a:spcAft>
        <a:buClr>
          <a:schemeClr val="bg2"/>
        </a:buClr>
        <a:buSzPct val="100000"/>
        <a:buFont typeface="Wingdings" pitchFamily="2" charset="2"/>
        <a:defRPr sz="2400" b="1">
          <a:solidFill>
            <a:srgbClr val="000000"/>
          </a:solidFill>
          <a:latin typeface="+mn-lt"/>
          <a:ea typeface="+mn-ea"/>
          <a:cs typeface="+mn-cs"/>
        </a:defRPr>
      </a:lvl1pPr>
      <a:lvl2pPr marL="1588" indent="455613" algn="l" rtl="0" eaLnBrk="1" fontAlgn="base" hangingPunct="1">
        <a:spcBef>
          <a:spcPct val="20000"/>
        </a:spcBef>
        <a:spcAft>
          <a:spcPct val="0"/>
        </a:spcAft>
        <a:buClr>
          <a:schemeClr val="bg2"/>
        </a:buClr>
        <a:buSzPct val="100000"/>
        <a:buFont typeface="Wingdings" pitchFamily="2" charset="2"/>
        <a:defRPr sz="2200">
          <a:solidFill>
            <a:srgbClr val="000000"/>
          </a:solidFill>
          <a:latin typeface="+mn-lt"/>
        </a:defRPr>
      </a:lvl2pPr>
      <a:lvl3pPr marL="292100" indent="622300" algn="l" rtl="0" eaLnBrk="1" fontAlgn="base" hangingPunct="1">
        <a:spcBef>
          <a:spcPct val="20000"/>
        </a:spcBef>
        <a:spcAft>
          <a:spcPct val="0"/>
        </a:spcAft>
        <a:buClr>
          <a:schemeClr val="bg2"/>
        </a:buClr>
        <a:buSzPct val="125000"/>
        <a:defRPr>
          <a:solidFill>
            <a:schemeClr val="tx1"/>
          </a:solidFill>
          <a:latin typeface="+mn-lt"/>
        </a:defRPr>
      </a:lvl3pPr>
      <a:lvl4pPr marL="685800" indent="685800" algn="l" rtl="0" eaLnBrk="1" fontAlgn="base" hangingPunct="1">
        <a:spcBef>
          <a:spcPct val="20000"/>
        </a:spcBef>
        <a:spcAft>
          <a:spcPct val="0"/>
        </a:spcAft>
        <a:buClr>
          <a:schemeClr val="bg2"/>
        </a:buClr>
        <a:buSzPct val="100000"/>
        <a:buFont typeface="Arial" charset="0"/>
        <a:defRPr sz="1600">
          <a:solidFill>
            <a:schemeClr val="tx1"/>
          </a:solidFill>
          <a:latin typeface="+mn-lt"/>
        </a:defRPr>
      </a:lvl4pPr>
      <a:lvl5pPr marL="914400" indent="9144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5pPr>
      <a:lvl6pPr marL="13716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6pPr>
      <a:lvl7pPr marL="18288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7pPr>
      <a:lvl8pPr marL="22860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8pPr>
      <a:lvl9pPr marL="27432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invGray">
          <a:xfrm>
            <a:off x="800100" y="2971800"/>
            <a:ext cx="8001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t>Transition Slide</a:t>
            </a:r>
          </a:p>
        </p:txBody>
      </p:sp>
      <p:sp>
        <p:nvSpPr>
          <p:cNvPr id="2051" name="Line 8"/>
          <p:cNvSpPr>
            <a:spLocks noChangeShapeType="1"/>
          </p:cNvSpPr>
          <p:nvPr/>
        </p:nvSpPr>
        <p:spPr bwMode="auto">
          <a:xfrm>
            <a:off x="904875" y="3887788"/>
            <a:ext cx="82391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2" name="Picture 9"/>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83488" y="214313"/>
            <a:ext cx="11795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3" name="Text Box 14"/>
          <p:cNvSpPr txBox="1">
            <a:spLocks noChangeArrowheads="1"/>
          </p:cNvSpPr>
          <p:nvPr/>
        </p:nvSpPr>
        <p:spPr bwMode="auto">
          <a:xfrm>
            <a:off x="2201863" y="6586538"/>
            <a:ext cx="4681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buClr>
                <a:schemeClr val="tx1"/>
              </a:buClr>
              <a:defRPr sz="1600">
                <a:solidFill>
                  <a:schemeClr val="tx1"/>
                </a:solidFill>
                <a:latin typeface="Arial" charset="0"/>
              </a:defRPr>
            </a:lvl6pPr>
            <a:lvl7pPr marL="2971800" indent="-228600" algn="ctr" eaLnBrk="0" fontAlgn="base" hangingPunct="0">
              <a:spcBef>
                <a:spcPct val="0"/>
              </a:spcBef>
              <a:spcAft>
                <a:spcPct val="0"/>
              </a:spcAft>
              <a:buClr>
                <a:schemeClr val="tx1"/>
              </a:buClr>
              <a:defRPr sz="1600">
                <a:solidFill>
                  <a:schemeClr val="tx1"/>
                </a:solidFill>
                <a:latin typeface="Arial" charset="0"/>
              </a:defRPr>
            </a:lvl7pPr>
            <a:lvl8pPr marL="3429000" indent="-228600" algn="ctr" eaLnBrk="0" fontAlgn="base" hangingPunct="0">
              <a:spcBef>
                <a:spcPct val="0"/>
              </a:spcBef>
              <a:spcAft>
                <a:spcPct val="0"/>
              </a:spcAft>
              <a:buClr>
                <a:schemeClr val="tx1"/>
              </a:buClr>
              <a:defRPr sz="1600">
                <a:solidFill>
                  <a:schemeClr val="tx1"/>
                </a:solidFill>
                <a:latin typeface="Arial" charset="0"/>
              </a:defRPr>
            </a:lvl8pPr>
            <a:lvl9pPr marL="3886200" indent="-228600" algn="ctr" eaLnBrk="0" fontAlgn="base" hangingPunct="0">
              <a:spcBef>
                <a:spcPct val="0"/>
              </a:spcBef>
              <a:spcAft>
                <a:spcPct val="0"/>
              </a:spcAft>
              <a:buClr>
                <a:schemeClr val="tx1"/>
              </a:buClr>
              <a:defRPr sz="1600">
                <a:solidFill>
                  <a:schemeClr val="tx1"/>
                </a:solidFill>
                <a:latin typeface="Arial" charset="0"/>
              </a:defRPr>
            </a:lvl9pPr>
          </a:lstStyle>
          <a:p>
            <a:pPr>
              <a:spcBef>
                <a:spcPct val="50000"/>
              </a:spcBef>
              <a:buClrTx/>
            </a:pPr>
            <a:r>
              <a:rPr lang="en-US" sz="900" b="1">
                <a:solidFill>
                  <a:srgbClr val="000000"/>
                </a:solidFill>
              </a:rPr>
              <a:t>SHOW TITLE MM/DD/YY</a:t>
            </a:r>
          </a:p>
        </p:txBody>
      </p:sp>
      <p:sp>
        <p:nvSpPr>
          <p:cNvPr id="2054" name="Rectangle 18"/>
          <p:cNvSpPr>
            <a:spLocks noChangeArrowheads="1"/>
          </p:cNvSpPr>
          <p:nvPr/>
        </p:nvSpPr>
        <p:spPr bwMode="auto">
          <a:xfrm>
            <a:off x="8372475" y="6589713"/>
            <a:ext cx="723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spcBef>
                <a:spcPct val="50000"/>
              </a:spcBef>
              <a:buClrTx/>
            </a:pPr>
            <a:fld id="{2870620F-E94C-42BE-B997-FA033E52BA9C}" type="slidenum">
              <a:rPr lang="en-US" sz="900">
                <a:solidFill>
                  <a:srgbClr val="000000"/>
                </a:solidFill>
              </a:rPr>
              <a:pPr algn="r" eaLnBrk="0" hangingPunct="0">
                <a:spcBef>
                  <a:spcPct val="50000"/>
                </a:spcBef>
                <a:buClrTx/>
              </a:pPr>
              <a:t>‹#›</a:t>
            </a:fld>
            <a:endParaRPr lang="en-US" sz="900">
              <a:solidFill>
                <a:srgbClr val="000000"/>
              </a:solidFill>
            </a:endParaRPr>
          </a:p>
        </p:txBody>
      </p:sp>
      <p:sp>
        <p:nvSpPr>
          <p:cNvPr id="2055" name="Text Box 19"/>
          <p:cNvSpPr txBox="1">
            <a:spLocks noChangeArrowheads="1"/>
          </p:cNvSpPr>
          <p:nvPr/>
        </p:nvSpPr>
        <p:spPr bwMode="auto">
          <a:xfrm>
            <a:off x="0" y="6586538"/>
            <a:ext cx="2047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buClr>
                <a:schemeClr val="tx1"/>
              </a:buClr>
              <a:defRPr sz="1600">
                <a:solidFill>
                  <a:schemeClr val="tx1"/>
                </a:solidFill>
                <a:latin typeface="Arial" charset="0"/>
              </a:defRPr>
            </a:lvl6pPr>
            <a:lvl7pPr marL="2971800" indent="-228600" algn="ctr" eaLnBrk="0" fontAlgn="base" hangingPunct="0">
              <a:spcBef>
                <a:spcPct val="0"/>
              </a:spcBef>
              <a:spcAft>
                <a:spcPct val="0"/>
              </a:spcAft>
              <a:buClr>
                <a:schemeClr val="tx1"/>
              </a:buClr>
              <a:defRPr sz="1600">
                <a:solidFill>
                  <a:schemeClr val="tx1"/>
                </a:solidFill>
                <a:latin typeface="Arial" charset="0"/>
              </a:defRPr>
            </a:lvl7pPr>
            <a:lvl8pPr marL="3429000" indent="-228600" algn="ctr" eaLnBrk="0" fontAlgn="base" hangingPunct="0">
              <a:spcBef>
                <a:spcPct val="0"/>
              </a:spcBef>
              <a:spcAft>
                <a:spcPct val="0"/>
              </a:spcAft>
              <a:buClr>
                <a:schemeClr val="tx1"/>
              </a:buClr>
              <a:defRPr sz="1600">
                <a:solidFill>
                  <a:schemeClr val="tx1"/>
                </a:solidFill>
                <a:latin typeface="Arial" charset="0"/>
              </a:defRPr>
            </a:lvl8pPr>
            <a:lvl9pPr marL="3886200" indent="-228600" algn="ctr" eaLnBrk="0" fontAlgn="base" hangingPunct="0">
              <a:spcBef>
                <a:spcPct val="0"/>
              </a:spcBef>
              <a:spcAft>
                <a:spcPct val="0"/>
              </a:spcAft>
              <a:buClr>
                <a:schemeClr val="tx1"/>
              </a:buClr>
              <a:defRPr sz="1600">
                <a:solidFill>
                  <a:schemeClr val="tx1"/>
                </a:solidFill>
                <a:latin typeface="Arial" charset="0"/>
              </a:defRPr>
            </a:lvl9pPr>
          </a:lstStyle>
          <a:p>
            <a:pPr algn="l">
              <a:spcBef>
                <a:spcPct val="50000"/>
              </a:spcBef>
              <a:buClrTx/>
            </a:pPr>
            <a:r>
              <a:rPr lang="en-US" sz="900">
                <a:solidFill>
                  <a:srgbClr val="000000"/>
                </a:solidFill>
              </a:rPr>
              <a:t>SLIDE OWNER</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1" fontAlgn="base" hangingPunct="1">
        <a:spcBef>
          <a:spcPct val="0"/>
        </a:spcBef>
        <a:spcAft>
          <a:spcPct val="0"/>
        </a:spcAft>
        <a:defRPr sz="4400">
          <a:solidFill>
            <a:srgbClr val="025BBC"/>
          </a:solidFill>
          <a:latin typeface="+mj-lt"/>
          <a:ea typeface="+mj-ea"/>
          <a:cs typeface="+mj-cs"/>
        </a:defRPr>
      </a:lvl1pPr>
      <a:lvl2pPr algn="l" rtl="0" eaLnBrk="1" fontAlgn="base" hangingPunct="1">
        <a:spcBef>
          <a:spcPct val="0"/>
        </a:spcBef>
        <a:spcAft>
          <a:spcPct val="0"/>
        </a:spcAft>
        <a:defRPr sz="4400">
          <a:solidFill>
            <a:srgbClr val="025BBC"/>
          </a:solidFill>
          <a:latin typeface="Arial" charset="0"/>
        </a:defRPr>
      </a:lvl2pPr>
      <a:lvl3pPr algn="l" rtl="0" eaLnBrk="1" fontAlgn="base" hangingPunct="1">
        <a:spcBef>
          <a:spcPct val="0"/>
        </a:spcBef>
        <a:spcAft>
          <a:spcPct val="0"/>
        </a:spcAft>
        <a:defRPr sz="4400">
          <a:solidFill>
            <a:srgbClr val="025BBC"/>
          </a:solidFill>
          <a:latin typeface="Arial" charset="0"/>
        </a:defRPr>
      </a:lvl3pPr>
      <a:lvl4pPr algn="l" rtl="0" eaLnBrk="1" fontAlgn="base" hangingPunct="1">
        <a:spcBef>
          <a:spcPct val="0"/>
        </a:spcBef>
        <a:spcAft>
          <a:spcPct val="0"/>
        </a:spcAft>
        <a:defRPr sz="4400">
          <a:solidFill>
            <a:srgbClr val="025BBC"/>
          </a:solidFill>
          <a:latin typeface="Arial" charset="0"/>
        </a:defRPr>
      </a:lvl4pPr>
      <a:lvl5pPr algn="l" rtl="0" eaLnBrk="1" fontAlgn="base" hangingPunct="1">
        <a:spcBef>
          <a:spcPct val="0"/>
        </a:spcBef>
        <a:spcAft>
          <a:spcPct val="0"/>
        </a:spcAft>
        <a:defRPr sz="4400">
          <a:solidFill>
            <a:srgbClr val="025BBC"/>
          </a:solidFill>
          <a:latin typeface="Arial" charset="0"/>
        </a:defRPr>
      </a:lvl5pPr>
      <a:lvl6pPr marL="457200" algn="l" rtl="0" eaLnBrk="1" fontAlgn="base" hangingPunct="1">
        <a:spcBef>
          <a:spcPct val="0"/>
        </a:spcBef>
        <a:spcAft>
          <a:spcPct val="0"/>
        </a:spcAft>
        <a:defRPr sz="4400">
          <a:solidFill>
            <a:srgbClr val="025BBC"/>
          </a:solidFill>
          <a:latin typeface="Arial" charset="0"/>
        </a:defRPr>
      </a:lvl6pPr>
      <a:lvl7pPr marL="914400" algn="l" rtl="0" eaLnBrk="1" fontAlgn="base" hangingPunct="1">
        <a:spcBef>
          <a:spcPct val="0"/>
        </a:spcBef>
        <a:spcAft>
          <a:spcPct val="0"/>
        </a:spcAft>
        <a:defRPr sz="4400">
          <a:solidFill>
            <a:srgbClr val="025BBC"/>
          </a:solidFill>
          <a:latin typeface="Arial" charset="0"/>
        </a:defRPr>
      </a:lvl7pPr>
      <a:lvl8pPr marL="1371600" algn="l" rtl="0" eaLnBrk="1" fontAlgn="base" hangingPunct="1">
        <a:spcBef>
          <a:spcPct val="0"/>
        </a:spcBef>
        <a:spcAft>
          <a:spcPct val="0"/>
        </a:spcAft>
        <a:defRPr sz="4400">
          <a:solidFill>
            <a:srgbClr val="025BBC"/>
          </a:solidFill>
          <a:latin typeface="Arial" charset="0"/>
        </a:defRPr>
      </a:lvl8pPr>
      <a:lvl9pPr marL="1828800" algn="l" rtl="0" eaLnBrk="1" fontAlgn="base" hangingPunct="1">
        <a:spcBef>
          <a:spcPct val="0"/>
        </a:spcBef>
        <a:spcAft>
          <a:spcPct val="0"/>
        </a:spcAft>
        <a:defRPr sz="4400">
          <a:solidFill>
            <a:srgbClr val="025BBC"/>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Gray">
      <p:bgPr>
        <a:solidFill>
          <a:srgbClr val="FFFFFF"/>
        </a:solidFill>
        <a:effectLst/>
      </p:bgPr>
    </p:bg>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bwMode="black">
          <a:xfrm>
            <a:off x="92075" y="239713"/>
            <a:ext cx="73485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spAutoFit/>
          </a:bodyPr>
          <a:lstStyle/>
          <a:p>
            <a:pPr lvl="0"/>
            <a:r>
              <a:rPr lang="en-US"/>
              <a:t>Click to edit Master title style</a:t>
            </a:r>
          </a:p>
        </p:txBody>
      </p:sp>
      <p:sp>
        <p:nvSpPr>
          <p:cNvPr id="2415631" name="Text Box 15"/>
          <p:cNvSpPr txBox="1">
            <a:spLocks noChangeArrowheads="1"/>
          </p:cNvSpPr>
          <p:nvPr/>
        </p:nvSpPr>
        <p:spPr bwMode="auto">
          <a:xfrm>
            <a:off x="2201863" y="6586538"/>
            <a:ext cx="4681537" cy="228600"/>
          </a:xfrm>
          <a:prstGeom prst="rect">
            <a:avLst/>
          </a:prstGeom>
          <a:noFill/>
          <a:ln w="12700">
            <a:noFill/>
            <a:miter lim="800000"/>
            <a:headEnd/>
            <a:tailEnd/>
          </a:ln>
          <a:effectLst/>
        </p:spPr>
        <p:txBody>
          <a:bodyPr>
            <a:spAutoFit/>
          </a:bodyPr>
          <a:lstStyle/>
          <a:p>
            <a:pPr algn="ctr" eaLnBrk="0" hangingPunct="0">
              <a:spcBef>
                <a:spcPct val="50000"/>
              </a:spcBef>
              <a:buClrTx/>
              <a:defRPr/>
            </a:pPr>
            <a:r>
              <a:rPr lang="en-US" sz="900" b="1" dirty="0">
                <a:solidFill>
                  <a:srgbClr val="000000"/>
                </a:solidFill>
              </a:rPr>
              <a:t>MIT Trends</a:t>
            </a:r>
          </a:p>
        </p:txBody>
      </p:sp>
      <p:sp>
        <p:nvSpPr>
          <p:cNvPr id="2415632" name="Rectangle 16"/>
          <p:cNvSpPr>
            <a:spLocks noChangeArrowheads="1"/>
          </p:cNvSpPr>
          <p:nvPr/>
        </p:nvSpPr>
        <p:spPr bwMode="auto">
          <a:xfrm>
            <a:off x="8372475" y="6589713"/>
            <a:ext cx="723900" cy="225425"/>
          </a:xfrm>
          <a:prstGeom prst="rect">
            <a:avLst/>
          </a:prstGeom>
          <a:noFill/>
          <a:ln w="12700">
            <a:noFill/>
            <a:miter lim="800000"/>
            <a:headEnd/>
            <a:tailEnd/>
          </a:ln>
          <a:effectLst/>
        </p:spPr>
        <p:txBody>
          <a:bodyPr lIns="90488" tIns="44450" rIns="90488" bIns="44450">
            <a:spAutoFit/>
          </a:bodyPr>
          <a:lstStyle/>
          <a:p>
            <a:pPr algn="r" eaLnBrk="0" hangingPunct="0">
              <a:spcBef>
                <a:spcPct val="50000"/>
              </a:spcBef>
              <a:buClrTx/>
              <a:defRPr/>
            </a:pPr>
            <a:fld id="{79979942-CBC7-4289-B10A-174A6BE3B70B}" type="slidenum">
              <a:rPr lang="en-US" sz="900">
                <a:solidFill>
                  <a:srgbClr val="000000"/>
                </a:solidFill>
              </a:rPr>
              <a:pPr algn="r" eaLnBrk="0" hangingPunct="0">
                <a:spcBef>
                  <a:spcPct val="50000"/>
                </a:spcBef>
                <a:buClrTx/>
                <a:defRPr/>
              </a:pPr>
              <a:t>‹#›</a:t>
            </a:fld>
            <a:endParaRPr lang="en-US" sz="900">
              <a:solidFill>
                <a:srgbClr val="000000"/>
              </a:solidFill>
            </a:endParaRPr>
          </a:p>
        </p:txBody>
      </p:sp>
      <p:grpSp>
        <p:nvGrpSpPr>
          <p:cNvPr id="8197" name="Group 23"/>
          <p:cNvGrpSpPr>
            <a:grpSpLocks/>
          </p:cNvGrpSpPr>
          <p:nvPr/>
        </p:nvGrpSpPr>
        <p:grpSpPr bwMode="auto">
          <a:xfrm>
            <a:off x="0" y="903288"/>
            <a:ext cx="9144000" cy="5707063"/>
            <a:chOff x="0" y="569"/>
            <a:chExt cx="5760" cy="3595"/>
          </a:xfrm>
        </p:grpSpPr>
        <p:sp>
          <p:nvSpPr>
            <p:cNvPr id="2415630" name="Line 14"/>
            <p:cNvSpPr>
              <a:spLocks noChangeShapeType="1"/>
            </p:cNvSpPr>
            <p:nvPr/>
          </p:nvSpPr>
          <p:spPr bwMode="auto">
            <a:xfrm>
              <a:off x="0" y="569"/>
              <a:ext cx="5760" cy="0"/>
            </a:xfrm>
            <a:prstGeom prst="line">
              <a:avLst/>
            </a:prstGeom>
            <a:noFill/>
            <a:ln w="15875">
              <a:solidFill>
                <a:srgbClr val="FF0000"/>
              </a:solidFill>
              <a:round/>
              <a:headEnd/>
              <a:tailEnd/>
            </a:ln>
            <a:effectLst/>
          </p:spPr>
          <p:txBody>
            <a:bodyPr wrap="none" lIns="90488" tIns="44450" rIns="90488" bIns="44450" anchor="ctr">
              <a:spAutoFit/>
            </a:bodyPr>
            <a:lstStyle/>
            <a:p>
              <a:pPr>
                <a:defRPr/>
              </a:pPr>
              <a:endParaRPr lang="en-US"/>
            </a:p>
          </p:txBody>
        </p:sp>
        <p:sp>
          <p:nvSpPr>
            <p:cNvPr id="2415633" name="Line 17"/>
            <p:cNvSpPr>
              <a:spLocks noChangeShapeType="1"/>
            </p:cNvSpPr>
            <p:nvPr/>
          </p:nvSpPr>
          <p:spPr bwMode="auto">
            <a:xfrm>
              <a:off x="0" y="4164"/>
              <a:ext cx="5760" cy="0"/>
            </a:xfrm>
            <a:prstGeom prst="line">
              <a:avLst/>
            </a:prstGeom>
            <a:noFill/>
            <a:ln w="15875">
              <a:solidFill>
                <a:srgbClr val="FF0000"/>
              </a:solidFill>
              <a:round/>
              <a:headEnd/>
              <a:tailEnd/>
            </a:ln>
            <a:effectLst/>
          </p:spPr>
          <p:txBody>
            <a:bodyPr wrap="none" lIns="90488" tIns="44450" rIns="90488" bIns="44450" anchor="ctr">
              <a:spAutoFit/>
            </a:bodyPr>
            <a:lstStyle/>
            <a:p>
              <a:pPr>
                <a:defRPr/>
              </a:pPr>
              <a:endParaRPr lang="en-US"/>
            </a:p>
          </p:txBody>
        </p:sp>
      </p:grpSp>
      <p:sp>
        <p:nvSpPr>
          <p:cNvPr id="2415637" name="Text Box 21"/>
          <p:cNvSpPr txBox="1">
            <a:spLocks noChangeArrowheads="1"/>
          </p:cNvSpPr>
          <p:nvPr/>
        </p:nvSpPr>
        <p:spPr bwMode="auto">
          <a:xfrm>
            <a:off x="0" y="6586538"/>
            <a:ext cx="2047875" cy="228600"/>
          </a:xfrm>
          <a:prstGeom prst="rect">
            <a:avLst/>
          </a:prstGeom>
          <a:noFill/>
          <a:ln w="12700">
            <a:noFill/>
            <a:miter lim="800000"/>
            <a:headEnd/>
            <a:tailEnd/>
          </a:ln>
          <a:effectLst/>
        </p:spPr>
        <p:txBody>
          <a:bodyPr>
            <a:spAutoFit/>
          </a:bodyPr>
          <a:lstStyle/>
          <a:p>
            <a:pPr algn="l" eaLnBrk="0" hangingPunct="0">
              <a:spcBef>
                <a:spcPct val="50000"/>
              </a:spcBef>
              <a:buClrTx/>
              <a:defRPr/>
            </a:pPr>
            <a:r>
              <a:rPr lang="en-US" sz="900" dirty="0">
                <a:solidFill>
                  <a:srgbClr val="000000"/>
                </a:solidFill>
              </a:rPr>
              <a:t>VFSM, BKHA</a:t>
            </a:r>
          </a:p>
        </p:txBody>
      </p:sp>
      <p:sp>
        <p:nvSpPr>
          <p:cNvPr id="8199" name="Rectangle 22"/>
          <p:cNvSpPr>
            <a:spLocks noGrp="1" noChangeArrowheads="1"/>
          </p:cNvSpPr>
          <p:nvPr>
            <p:ph type="body" idx="1"/>
          </p:nvPr>
        </p:nvSpPr>
        <p:spPr bwMode="auto">
          <a:xfrm>
            <a:off x="100013" y="1006475"/>
            <a:ext cx="8885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2" name="Picture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60622" y="187154"/>
            <a:ext cx="1554242" cy="640080"/>
          </a:xfrm>
          <a:prstGeom prst="rect">
            <a:avLst/>
          </a:prstGeom>
        </p:spPr>
      </p:pic>
    </p:spTree>
    <p:extLst>
      <p:ext uri="{BB962C8B-B14F-4D97-AF65-F5344CB8AC3E}">
        <p14:creationId xmlns:p14="http://schemas.microsoft.com/office/powerpoint/2010/main" val="375702628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ransition>
    <p:fade/>
  </p:transition>
  <p:hf sldNum="0" hdr="0" dt="0"/>
  <p:txStyles>
    <p:titleStyle>
      <a:lvl1pPr algn="l" rtl="0" eaLnBrk="1" fontAlgn="base" hangingPunct="1">
        <a:lnSpc>
          <a:spcPct val="79000"/>
        </a:lnSpc>
        <a:spcBef>
          <a:spcPct val="0"/>
        </a:spcBef>
        <a:spcAft>
          <a:spcPct val="0"/>
        </a:spcAft>
        <a:defRPr sz="3200">
          <a:solidFill>
            <a:srgbClr val="025BBC"/>
          </a:solidFill>
          <a:latin typeface="+mj-lt"/>
          <a:ea typeface="+mj-ea"/>
          <a:cs typeface="+mj-cs"/>
        </a:defRPr>
      </a:lvl1pPr>
      <a:lvl2pPr algn="l" rtl="0" eaLnBrk="1" fontAlgn="base" hangingPunct="1">
        <a:lnSpc>
          <a:spcPct val="79000"/>
        </a:lnSpc>
        <a:spcBef>
          <a:spcPct val="0"/>
        </a:spcBef>
        <a:spcAft>
          <a:spcPct val="0"/>
        </a:spcAft>
        <a:defRPr sz="3200">
          <a:solidFill>
            <a:srgbClr val="025BBC"/>
          </a:solidFill>
          <a:latin typeface="Arial" charset="0"/>
        </a:defRPr>
      </a:lvl2pPr>
      <a:lvl3pPr algn="l" rtl="0" eaLnBrk="1" fontAlgn="base" hangingPunct="1">
        <a:lnSpc>
          <a:spcPct val="79000"/>
        </a:lnSpc>
        <a:spcBef>
          <a:spcPct val="0"/>
        </a:spcBef>
        <a:spcAft>
          <a:spcPct val="0"/>
        </a:spcAft>
        <a:defRPr sz="3200">
          <a:solidFill>
            <a:srgbClr val="025BBC"/>
          </a:solidFill>
          <a:latin typeface="Arial" charset="0"/>
        </a:defRPr>
      </a:lvl3pPr>
      <a:lvl4pPr algn="l" rtl="0" eaLnBrk="1" fontAlgn="base" hangingPunct="1">
        <a:lnSpc>
          <a:spcPct val="79000"/>
        </a:lnSpc>
        <a:spcBef>
          <a:spcPct val="0"/>
        </a:spcBef>
        <a:spcAft>
          <a:spcPct val="0"/>
        </a:spcAft>
        <a:defRPr sz="3200">
          <a:solidFill>
            <a:srgbClr val="025BBC"/>
          </a:solidFill>
          <a:latin typeface="Arial" charset="0"/>
        </a:defRPr>
      </a:lvl4pPr>
      <a:lvl5pPr algn="l" rtl="0" eaLnBrk="1" fontAlgn="base" hangingPunct="1">
        <a:lnSpc>
          <a:spcPct val="79000"/>
        </a:lnSpc>
        <a:spcBef>
          <a:spcPct val="0"/>
        </a:spcBef>
        <a:spcAft>
          <a:spcPct val="0"/>
        </a:spcAft>
        <a:defRPr sz="3200">
          <a:solidFill>
            <a:srgbClr val="025BBC"/>
          </a:solidFill>
          <a:latin typeface="Arial" charset="0"/>
        </a:defRPr>
      </a:lvl5pPr>
      <a:lvl6pPr marL="457200" algn="l" rtl="0" eaLnBrk="1" fontAlgn="base" hangingPunct="1">
        <a:lnSpc>
          <a:spcPct val="79000"/>
        </a:lnSpc>
        <a:spcBef>
          <a:spcPct val="0"/>
        </a:spcBef>
        <a:spcAft>
          <a:spcPct val="0"/>
        </a:spcAft>
        <a:defRPr sz="3200">
          <a:solidFill>
            <a:srgbClr val="025BBC"/>
          </a:solidFill>
          <a:latin typeface="Arial" charset="0"/>
        </a:defRPr>
      </a:lvl6pPr>
      <a:lvl7pPr marL="914400" algn="l" rtl="0" eaLnBrk="1" fontAlgn="base" hangingPunct="1">
        <a:lnSpc>
          <a:spcPct val="79000"/>
        </a:lnSpc>
        <a:spcBef>
          <a:spcPct val="0"/>
        </a:spcBef>
        <a:spcAft>
          <a:spcPct val="0"/>
        </a:spcAft>
        <a:defRPr sz="3200">
          <a:solidFill>
            <a:srgbClr val="025BBC"/>
          </a:solidFill>
          <a:latin typeface="Arial" charset="0"/>
        </a:defRPr>
      </a:lvl7pPr>
      <a:lvl8pPr marL="1371600" algn="l" rtl="0" eaLnBrk="1" fontAlgn="base" hangingPunct="1">
        <a:lnSpc>
          <a:spcPct val="79000"/>
        </a:lnSpc>
        <a:spcBef>
          <a:spcPct val="0"/>
        </a:spcBef>
        <a:spcAft>
          <a:spcPct val="0"/>
        </a:spcAft>
        <a:defRPr sz="3200">
          <a:solidFill>
            <a:srgbClr val="025BBC"/>
          </a:solidFill>
          <a:latin typeface="Arial" charset="0"/>
        </a:defRPr>
      </a:lvl8pPr>
      <a:lvl9pPr marL="1828800" algn="l" rtl="0" eaLnBrk="1" fontAlgn="base" hangingPunct="1">
        <a:lnSpc>
          <a:spcPct val="79000"/>
        </a:lnSpc>
        <a:spcBef>
          <a:spcPct val="0"/>
        </a:spcBef>
        <a:spcAft>
          <a:spcPct val="0"/>
        </a:spcAft>
        <a:defRPr sz="3200">
          <a:solidFill>
            <a:srgbClr val="025BBC"/>
          </a:solidFill>
          <a:latin typeface="Arial" charset="0"/>
        </a:defRPr>
      </a:lvl9pPr>
    </p:titleStyle>
    <p:bodyStyle>
      <a:lvl1pPr algn="l" rtl="0" eaLnBrk="1" fontAlgn="base" hangingPunct="1">
        <a:spcBef>
          <a:spcPct val="20000"/>
        </a:spcBef>
        <a:spcAft>
          <a:spcPct val="0"/>
        </a:spcAft>
        <a:buClr>
          <a:schemeClr val="bg2"/>
        </a:buClr>
        <a:buSzPct val="100000"/>
        <a:buFont typeface="Wingdings" pitchFamily="2" charset="2"/>
        <a:defRPr sz="2400" b="1">
          <a:solidFill>
            <a:srgbClr val="000000"/>
          </a:solidFill>
          <a:latin typeface="+mn-lt"/>
          <a:ea typeface="+mn-ea"/>
          <a:cs typeface="+mn-cs"/>
        </a:defRPr>
      </a:lvl1pPr>
      <a:lvl2pPr marL="1588" algn="l" rtl="0" eaLnBrk="1" fontAlgn="base" hangingPunct="1">
        <a:spcBef>
          <a:spcPct val="20000"/>
        </a:spcBef>
        <a:spcAft>
          <a:spcPct val="0"/>
        </a:spcAft>
        <a:buClr>
          <a:schemeClr val="bg2"/>
        </a:buClr>
        <a:buSzPct val="100000"/>
        <a:buFont typeface="Wingdings" pitchFamily="2" charset="2"/>
        <a:defRPr sz="2200">
          <a:solidFill>
            <a:srgbClr val="000000"/>
          </a:solidFill>
          <a:latin typeface="+mn-lt"/>
        </a:defRPr>
      </a:lvl2pPr>
      <a:lvl3pPr marL="292100" algn="l" rtl="0" eaLnBrk="1" fontAlgn="base" hangingPunct="1">
        <a:spcBef>
          <a:spcPct val="20000"/>
        </a:spcBef>
        <a:spcAft>
          <a:spcPct val="0"/>
        </a:spcAft>
        <a:buClr>
          <a:schemeClr val="bg2"/>
        </a:buClr>
        <a:buSzPct val="125000"/>
        <a:defRPr>
          <a:solidFill>
            <a:schemeClr val="tx1"/>
          </a:solidFill>
          <a:latin typeface="+mn-lt"/>
        </a:defRPr>
      </a:lvl3pPr>
      <a:lvl4pPr marL="685800" algn="l" rtl="0" eaLnBrk="1" fontAlgn="base" hangingPunct="1">
        <a:spcBef>
          <a:spcPct val="20000"/>
        </a:spcBef>
        <a:spcAft>
          <a:spcPct val="0"/>
        </a:spcAft>
        <a:buClr>
          <a:schemeClr val="bg2"/>
        </a:buClr>
        <a:buSzPct val="100000"/>
        <a:buFont typeface="Arial" charset="0"/>
        <a:defRPr sz="1600">
          <a:solidFill>
            <a:schemeClr val="tx1"/>
          </a:solidFill>
          <a:latin typeface="+mn-lt"/>
        </a:defRPr>
      </a:lvl4pPr>
      <a:lvl5pPr marL="9144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5pPr>
      <a:lvl6pPr marL="13716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6pPr>
      <a:lvl7pPr marL="18288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7pPr>
      <a:lvl8pPr marL="22860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8pPr>
      <a:lvl9pPr marL="2743200" algn="l" rtl="0" eaLnBrk="1" fontAlgn="base" hangingPunct="1">
        <a:lnSpc>
          <a:spcPct val="95000"/>
        </a:lnSpc>
        <a:spcBef>
          <a:spcPct val="25000"/>
        </a:spcBef>
        <a:spcAft>
          <a:spcPct val="0"/>
        </a:spcAft>
        <a:buClr>
          <a:schemeClr val="bg2"/>
        </a:buClr>
        <a:buSzPct val="100000"/>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bwMode="invGray">
          <a:xfrm>
            <a:off x="800100" y="2971800"/>
            <a:ext cx="80010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dirty="0"/>
              <a:t>S8 MIT Trends</a:t>
            </a:r>
          </a:p>
        </p:txBody>
      </p:sp>
      <p:sp>
        <p:nvSpPr>
          <p:cNvPr id="2544648" name="Line 8"/>
          <p:cNvSpPr>
            <a:spLocks noChangeShapeType="1"/>
          </p:cNvSpPr>
          <p:nvPr/>
        </p:nvSpPr>
        <p:spPr bwMode="auto">
          <a:xfrm>
            <a:off x="904875" y="3887788"/>
            <a:ext cx="8239125" cy="0"/>
          </a:xfrm>
          <a:prstGeom prst="line">
            <a:avLst/>
          </a:prstGeom>
          <a:noFill/>
          <a:ln w="19050">
            <a:solidFill>
              <a:srgbClr val="FF0000"/>
            </a:solidFill>
            <a:round/>
            <a:headEnd/>
            <a:tailEnd/>
          </a:ln>
          <a:effectLst/>
        </p:spPr>
        <p:txBody>
          <a:bodyPr/>
          <a:lstStyle/>
          <a:p>
            <a:pPr>
              <a:defRPr/>
            </a:pPr>
            <a:endParaRPr lang="en-US"/>
          </a:p>
        </p:txBody>
      </p:sp>
      <p:sp>
        <p:nvSpPr>
          <p:cNvPr id="2544654" name="Text Box 14"/>
          <p:cNvSpPr txBox="1">
            <a:spLocks noChangeArrowheads="1"/>
          </p:cNvSpPr>
          <p:nvPr/>
        </p:nvSpPr>
        <p:spPr bwMode="auto">
          <a:xfrm>
            <a:off x="2201863" y="6586538"/>
            <a:ext cx="4681537" cy="228600"/>
          </a:xfrm>
          <a:prstGeom prst="rect">
            <a:avLst/>
          </a:prstGeom>
          <a:noFill/>
          <a:ln w="12700">
            <a:noFill/>
            <a:miter lim="800000"/>
            <a:headEnd/>
            <a:tailEnd/>
          </a:ln>
          <a:effectLst/>
        </p:spPr>
        <p:txBody>
          <a:bodyPr>
            <a:spAutoFit/>
          </a:bodyPr>
          <a:lstStyle/>
          <a:p>
            <a:pPr eaLnBrk="0" hangingPunct="0">
              <a:spcBef>
                <a:spcPct val="50000"/>
              </a:spcBef>
              <a:buClrTx/>
              <a:defRPr/>
            </a:pPr>
            <a:r>
              <a:rPr lang="en-US" sz="900" b="1" dirty="0">
                <a:solidFill>
                  <a:srgbClr val="000000"/>
                </a:solidFill>
              </a:rPr>
              <a:t>MIT</a:t>
            </a:r>
            <a:r>
              <a:rPr lang="en-US" sz="900" b="1" baseline="0" dirty="0">
                <a:solidFill>
                  <a:srgbClr val="000000"/>
                </a:solidFill>
              </a:rPr>
              <a:t> Trends</a:t>
            </a:r>
            <a:endParaRPr lang="en-US" sz="900" b="1" dirty="0">
              <a:solidFill>
                <a:srgbClr val="000000"/>
              </a:solidFill>
            </a:endParaRPr>
          </a:p>
        </p:txBody>
      </p:sp>
      <p:sp>
        <p:nvSpPr>
          <p:cNvPr id="2544658" name="Rectangle 18"/>
          <p:cNvSpPr>
            <a:spLocks noChangeArrowheads="1"/>
          </p:cNvSpPr>
          <p:nvPr/>
        </p:nvSpPr>
        <p:spPr bwMode="auto">
          <a:xfrm>
            <a:off x="8372475" y="6589713"/>
            <a:ext cx="723900" cy="225425"/>
          </a:xfrm>
          <a:prstGeom prst="rect">
            <a:avLst/>
          </a:prstGeom>
          <a:noFill/>
          <a:ln w="12700">
            <a:noFill/>
            <a:miter lim="800000"/>
            <a:headEnd/>
            <a:tailEnd/>
          </a:ln>
          <a:effectLst/>
        </p:spPr>
        <p:txBody>
          <a:bodyPr lIns="90488" tIns="44450" rIns="90488" bIns="44450">
            <a:spAutoFit/>
          </a:bodyPr>
          <a:lstStyle/>
          <a:p>
            <a:pPr algn="r" eaLnBrk="0" hangingPunct="0">
              <a:spcBef>
                <a:spcPct val="50000"/>
              </a:spcBef>
              <a:buClrTx/>
              <a:defRPr/>
            </a:pPr>
            <a:fld id="{4798DF01-0396-4C06-BE51-6C606E0B8A72}" type="slidenum">
              <a:rPr lang="en-US" sz="900">
                <a:solidFill>
                  <a:srgbClr val="000000"/>
                </a:solidFill>
              </a:rPr>
              <a:pPr algn="r" eaLnBrk="0" hangingPunct="0">
                <a:spcBef>
                  <a:spcPct val="50000"/>
                </a:spcBef>
                <a:buClrTx/>
                <a:defRPr/>
              </a:pPr>
              <a:t>‹#›</a:t>
            </a:fld>
            <a:endParaRPr lang="en-US" sz="900">
              <a:solidFill>
                <a:srgbClr val="000000"/>
              </a:solidFill>
            </a:endParaRPr>
          </a:p>
        </p:txBody>
      </p:sp>
      <p:sp>
        <p:nvSpPr>
          <p:cNvPr id="2544659" name="Text Box 19"/>
          <p:cNvSpPr txBox="1">
            <a:spLocks noChangeArrowheads="1"/>
          </p:cNvSpPr>
          <p:nvPr/>
        </p:nvSpPr>
        <p:spPr bwMode="auto">
          <a:xfrm>
            <a:off x="0" y="6586538"/>
            <a:ext cx="2047875" cy="228600"/>
          </a:xfrm>
          <a:prstGeom prst="rect">
            <a:avLst/>
          </a:prstGeom>
          <a:noFill/>
          <a:ln w="12700">
            <a:noFill/>
            <a:miter lim="800000"/>
            <a:headEnd/>
            <a:tailEnd/>
          </a:ln>
          <a:effectLst/>
        </p:spPr>
        <p:txBody>
          <a:bodyPr>
            <a:spAutoFit/>
          </a:bodyPr>
          <a:lstStyle/>
          <a:p>
            <a:pPr algn="l" eaLnBrk="0" hangingPunct="0">
              <a:spcBef>
                <a:spcPct val="50000"/>
              </a:spcBef>
              <a:buClrTx/>
              <a:defRPr/>
            </a:pPr>
            <a:r>
              <a:rPr lang="en-US" sz="900" dirty="0">
                <a:solidFill>
                  <a:srgbClr val="000000"/>
                </a:solidFill>
              </a:rPr>
              <a:t>VFSM, BKHA</a:t>
            </a:r>
          </a:p>
        </p:txBody>
      </p:sp>
      <p:pic>
        <p:nvPicPr>
          <p:cNvPr id="9" name="Picture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60622" y="187154"/>
            <a:ext cx="1554242" cy="640080"/>
          </a:xfrm>
          <a:prstGeom prst="rect">
            <a:avLst/>
          </a:prstGeom>
        </p:spPr>
      </p:pic>
    </p:spTree>
    <p:extLst>
      <p:ext uri="{BB962C8B-B14F-4D97-AF65-F5344CB8AC3E}">
        <p14:creationId xmlns:p14="http://schemas.microsoft.com/office/powerpoint/2010/main" val="201410346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rtl="0" eaLnBrk="1" fontAlgn="base" hangingPunct="1">
        <a:spcBef>
          <a:spcPct val="0"/>
        </a:spcBef>
        <a:spcAft>
          <a:spcPct val="0"/>
        </a:spcAft>
        <a:defRPr sz="4400" baseline="0">
          <a:solidFill>
            <a:srgbClr val="025BBC"/>
          </a:solidFill>
          <a:latin typeface="+mj-lt"/>
          <a:ea typeface="+mj-ea"/>
          <a:cs typeface="+mj-cs"/>
        </a:defRPr>
      </a:lvl1pPr>
      <a:lvl2pPr algn="l" rtl="0" eaLnBrk="1" fontAlgn="base" hangingPunct="1">
        <a:spcBef>
          <a:spcPct val="0"/>
        </a:spcBef>
        <a:spcAft>
          <a:spcPct val="0"/>
        </a:spcAft>
        <a:defRPr sz="4400">
          <a:solidFill>
            <a:srgbClr val="025BBC"/>
          </a:solidFill>
          <a:latin typeface="Arial" charset="0"/>
        </a:defRPr>
      </a:lvl2pPr>
      <a:lvl3pPr algn="l" rtl="0" eaLnBrk="1" fontAlgn="base" hangingPunct="1">
        <a:spcBef>
          <a:spcPct val="0"/>
        </a:spcBef>
        <a:spcAft>
          <a:spcPct val="0"/>
        </a:spcAft>
        <a:defRPr sz="4400">
          <a:solidFill>
            <a:srgbClr val="025BBC"/>
          </a:solidFill>
          <a:latin typeface="Arial" charset="0"/>
        </a:defRPr>
      </a:lvl3pPr>
      <a:lvl4pPr algn="l" rtl="0" eaLnBrk="1" fontAlgn="base" hangingPunct="1">
        <a:spcBef>
          <a:spcPct val="0"/>
        </a:spcBef>
        <a:spcAft>
          <a:spcPct val="0"/>
        </a:spcAft>
        <a:defRPr sz="4400">
          <a:solidFill>
            <a:srgbClr val="025BBC"/>
          </a:solidFill>
          <a:latin typeface="Arial" charset="0"/>
        </a:defRPr>
      </a:lvl4pPr>
      <a:lvl5pPr algn="l" rtl="0" eaLnBrk="1" fontAlgn="base" hangingPunct="1">
        <a:spcBef>
          <a:spcPct val="0"/>
        </a:spcBef>
        <a:spcAft>
          <a:spcPct val="0"/>
        </a:spcAft>
        <a:defRPr sz="4400">
          <a:solidFill>
            <a:srgbClr val="025BBC"/>
          </a:solidFill>
          <a:latin typeface="Arial" charset="0"/>
        </a:defRPr>
      </a:lvl5pPr>
      <a:lvl6pPr marL="457200" algn="l" rtl="0" eaLnBrk="1" fontAlgn="base" hangingPunct="1">
        <a:spcBef>
          <a:spcPct val="0"/>
        </a:spcBef>
        <a:spcAft>
          <a:spcPct val="0"/>
        </a:spcAft>
        <a:defRPr sz="4400">
          <a:solidFill>
            <a:srgbClr val="025BBC"/>
          </a:solidFill>
          <a:latin typeface="Arial" charset="0"/>
        </a:defRPr>
      </a:lvl6pPr>
      <a:lvl7pPr marL="914400" algn="l" rtl="0" eaLnBrk="1" fontAlgn="base" hangingPunct="1">
        <a:spcBef>
          <a:spcPct val="0"/>
        </a:spcBef>
        <a:spcAft>
          <a:spcPct val="0"/>
        </a:spcAft>
        <a:defRPr sz="4400">
          <a:solidFill>
            <a:srgbClr val="025BBC"/>
          </a:solidFill>
          <a:latin typeface="Arial" charset="0"/>
        </a:defRPr>
      </a:lvl7pPr>
      <a:lvl8pPr marL="1371600" algn="l" rtl="0" eaLnBrk="1" fontAlgn="base" hangingPunct="1">
        <a:spcBef>
          <a:spcPct val="0"/>
        </a:spcBef>
        <a:spcAft>
          <a:spcPct val="0"/>
        </a:spcAft>
        <a:defRPr sz="4400">
          <a:solidFill>
            <a:srgbClr val="025BBC"/>
          </a:solidFill>
          <a:latin typeface="Arial" charset="0"/>
        </a:defRPr>
      </a:lvl8pPr>
      <a:lvl9pPr marL="1828800" algn="l" rtl="0" eaLnBrk="1" fontAlgn="base" hangingPunct="1">
        <a:spcBef>
          <a:spcPct val="0"/>
        </a:spcBef>
        <a:spcAft>
          <a:spcPct val="0"/>
        </a:spcAft>
        <a:defRPr sz="4400">
          <a:solidFill>
            <a:srgbClr val="025BBC"/>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Gray">
      <p:bgPr>
        <a:solidFill>
          <a:srgbClr val="FFFFFF"/>
        </a:solidFill>
        <a:effectLst/>
      </p:bgPr>
    </p:bg>
    <p:spTree>
      <p:nvGrpSpPr>
        <p:cNvPr id="1" name=""/>
        <p:cNvGrpSpPr/>
        <p:nvPr/>
      </p:nvGrpSpPr>
      <p:grpSpPr>
        <a:xfrm>
          <a:off x="0" y="0"/>
          <a:ext cx="0" cy="0"/>
          <a:chOff x="0" y="0"/>
          <a:chExt cx="0" cy="0"/>
        </a:xfrm>
      </p:grpSpPr>
      <p:pic>
        <p:nvPicPr>
          <p:cNvPr id="7" name="Picture 6" descr="CREAM for PPT+Vectors.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0" y="1815"/>
            <a:ext cx="9143999" cy="6854368"/>
          </a:xfrm>
          <a:prstGeom prst="rect">
            <a:avLst/>
          </a:prstGeom>
        </p:spPr>
      </p:pic>
      <p:sp>
        <p:nvSpPr>
          <p:cNvPr id="1029" name="Rectangle 8"/>
          <p:cNvSpPr>
            <a:spLocks noGrp="1" noChangeArrowheads="1"/>
          </p:cNvSpPr>
          <p:nvPr>
            <p:ph type="title"/>
          </p:nvPr>
        </p:nvSpPr>
        <p:spPr bwMode="black">
          <a:xfrm>
            <a:off x="284633" y="255720"/>
            <a:ext cx="8574733" cy="514451"/>
          </a:xfrm>
          <a:prstGeom prst="rect">
            <a:avLst/>
          </a:prstGeom>
          <a:noFill/>
          <a:ln w="12700">
            <a:noFill/>
            <a:miter lim="800000"/>
            <a:headEnd/>
            <a:tailEnd/>
          </a:ln>
        </p:spPr>
        <p:txBody>
          <a:bodyPr vert="horz" wrap="square" lIns="91440" tIns="44426" rIns="91440" bIns="44426" numCol="1" anchor="t" anchorCtr="0" compatLnSpc="1">
            <a:prstTxWarp prst="textNoShape">
              <a:avLst/>
            </a:prstTxWarp>
            <a:spAutoFit/>
          </a:bodyPr>
          <a:lstStyle/>
          <a:p>
            <a:pPr lvl="0"/>
            <a:r>
              <a:rPr lang="en-US" altLang="en-US"/>
              <a:t>Click to edit Master title style</a:t>
            </a:r>
          </a:p>
        </p:txBody>
      </p:sp>
      <p:sp>
        <p:nvSpPr>
          <p:cNvPr id="1030" name="Rectangle 22"/>
          <p:cNvSpPr>
            <a:spLocks noGrp="1" noChangeArrowheads="1"/>
          </p:cNvSpPr>
          <p:nvPr>
            <p:ph type="body" idx="1"/>
          </p:nvPr>
        </p:nvSpPr>
        <p:spPr bwMode="auto">
          <a:xfrm>
            <a:off x="284633" y="994976"/>
            <a:ext cx="8574733" cy="5191527"/>
          </a:xfrm>
          <a:prstGeom prst="rect">
            <a:avLst/>
          </a:prstGeom>
          <a:noFill/>
          <a:ln w="9525">
            <a:noFill/>
            <a:miter lim="800000"/>
            <a:headEnd/>
            <a:tailEnd/>
          </a:ln>
        </p:spPr>
        <p:txBody>
          <a:bodyPr vert="horz" wrap="square" lIns="91440" tIns="45690" rIns="91440" bIns="456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8" name="Picture 17" descr="CYPRESS LOGO NEW.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857655" y="6231505"/>
            <a:ext cx="1107660" cy="457713"/>
          </a:xfrm>
          <a:prstGeom prst="rect">
            <a:avLst/>
          </a:prstGeom>
        </p:spPr>
      </p:pic>
      <p:sp>
        <p:nvSpPr>
          <p:cNvPr id="19" name="Rectangle 18"/>
          <p:cNvSpPr/>
          <p:nvPr/>
        </p:nvSpPr>
        <p:spPr>
          <a:xfrm>
            <a:off x="392375" y="6426400"/>
            <a:ext cx="2846100" cy="253916"/>
          </a:xfrm>
          <a:prstGeom prst="rect">
            <a:avLst/>
          </a:prstGeom>
        </p:spPr>
        <p:txBody>
          <a:bodyPr wrap="none" anchor="ctr" anchorCtr="0">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r>
              <a:rPr kumimoji="0" lang="en-US" sz="1050" b="1" i="0" u="none" strike="noStrike" kern="800" cap="none" spc="20" normalizeH="0" baseline="0" noProof="0">
                <a:ln>
                  <a:noFill/>
                </a:ln>
                <a:solidFill>
                  <a:schemeClr val="bg1">
                    <a:lumMod val="65000"/>
                  </a:schemeClr>
                </a:solidFill>
                <a:effectLst/>
                <a:uLnTx/>
                <a:uFillTx/>
                <a:latin typeface="+mn-lt"/>
                <a:ea typeface="+mn-ea"/>
                <a:cs typeface="+mn-cs"/>
              </a:rPr>
              <a:t>CYPRESS CONFIDENTIAL – IDENTIFIER</a:t>
            </a:r>
            <a:endParaRPr kumimoji="0" lang="en-US" sz="1050" b="1" i="0" u="none" strike="noStrike" kern="800" cap="none" spc="20" normalizeH="0" baseline="0" noProof="0" dirty="0">
              <a:ln>
                <a:noFill/>
              </a:ln>
              <a:solidFill>
                <a:schemeClr val="bg1">
                  <a:lumMod val="65000"/>
                </a:schemeClr>
              </a:solidFill>
              <a:effectLst/>
              <a:uLnTx/>
              <a:uFillTx/>
              <a:latin typeface="+mn-lt"/>
              <a:ea typeface="+mn-ea"/>
              <a:cs typeface="+mn-cs"/>
            </a:endParaRPr>
          </a:p>
        </p:txBody>
      </p:sp>
      <p:sp>
        <p:nvSpPr>
          <p:cNvPr id="20" name="Rectangle 19"/>
          <p:cNvSpPr/>
          <p:nvPr/>
        </p:nvSpPr>
        <p:spPr>
          <a:xfrm>
            <a:off x="148139" y="6413762"/>
            <a:ext cx="372218" cy="276999"/>
          </a:xfrm>
          <a:prstGeom prst="rect">
            <a:avLst/>
          </a:prstGeom>
        </p:spPr>
        <p:txBody>
          <a:bodyPr wrap="none">
            <a:spAutoFit/>
          </a:bodyPr>
          <a:lstStyle/>
          <a:p>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fld id="{DAAEE642-D065-4BBA-AB0A-FA69033CF351}" type="slidenum">
              <a:rPr kumimoji="0" lang="en-US" sz="1200" b="0" i="0" u="none" strike="noStrike" kern="800" cap="none" spc="0" normalizeH="0" baseline="0" noProof="0" smtClean="0">
                <a:ln>
                  <a:noFill/>
                </a:ln>
                <a:solidFill>
                  <a:schemeClr val="bg1">
                    <a:lumMod val="50000"/>
                  </a:schemeClr>
                </a:solidFill>
                <a:effectLst/>
                <a:uLnTx/>
                <a:uFillTx/>
                <a:latin typeface="+mn-lt"/>
                <a:ea typeface="+mn-ea"/>
                <a:cs typeface="+mn-cs"/>
              </a:rPr>
              <a:pPr marL="0" marR="0" lvl="0" indent="0" algn="l" defTabSz="914400" rtl="0" eaLnBrk="0" fontAlgn="base" latinLnBrk="0" hangingPunct="0">
                <a:lnSpc>
                  <a:spcPct val="100000"/>
                </a:lnSpc>
                <a:spcBef>
                  <a:spcPts val="800"/>
                </a:spcBef>
                <a:spcAft>
                  <a:spcPct val="0"/>
                </a:spcAft>
                <a:buClr>
                  <a:srgbClr val="005596"/>
                </a:buClr>
                <a:buSzPct val="100000"/>
                <a:buFont typeface="Wingdings" pitchFamily="2" charset="2"/>
                <a:buNone/>
                <a:tabLst/>
                <a:defRPr/>
              </a:pPr>
              <a:t>‹#›</a:t>
            </a:fld>
            <a:endParaRPr kumimoji="0" lang="en-US" sz="1200" b="0" i="0" u="none" strike="noStrike" kern="800" cap="none" spc="0" normalizeH="0" baseline="0" noProof="0" dirty="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transition>
    <p:fade/>
  </p:transition>
  <p:hf sldNum="0" hdr="0" dt="0"/>
  <p:txStyles>
    <p:titleStyle>
      <a:lvl1pPr algn="l" rtl="0" eaLnBrk="1" fontAlgn="base" hangingPunct="1">
        <a:lnSpc>
          <a:spcPct val="92000"/>
        </a:lnSpc>
        <a:spcBef>
          <a:spcPct val="0"/>
        </a:spcBef>
        <a:spcAft>
          <a:spcPct val="0"/>
        </a:spcAft>
        <a:defRPr sz="3000" b="1" kern="800" baseline="0">
          <a:solidFill>
            <a:schemeClr val="tx1"/>
          </a:solidFill>
          <a:latin typeface="+mj-lt"/>
          <a:ea typeface="+mj-ea"/>
          <a:cs typeface="+mj-cs"/>
        </a:defRPr>
      </a:lvl1pPr>
      <a:lvl2pPr algn="l" rtl="0" eaLnBrk="1" fontAlgn="base" hangingPunct="1">
        <a:lnSpc>
          <a:spcPct val="79000"/>
        </a:lnSpc>
        <a:spcBef>
          <a:spcPct val="0"/>
        </a:spcBef>
        <a:spcAft>
          <a:spcPct val="0"/>
        </a:spcAft>
        <a:defRPr sz="3200">
          <a:solidFill>
            <a:srgbClr val="025BBC"/>
          </a:solidFill>
          <a:latin typeface="Arial" charset="0"/>
        </a:defRPr>
      </a:lvl2pPr>
      <a:lvl3pPr algn="l" rtl="0" eaLnBrk="1" fontAlgn="base" hangingPunct="1">
        <a:lnSpc>
          <a:spcPct val="79000"/>
        </a:lnSpc>
        <a:spcBef>
          <a:spcPct val="0"/>
        </a:spcBef>
        <a:spcAft>
          <a:spcPct val="0"/>
        </a:spcAft>
        <a:defRPr sz="3200">
          <a:solidFill>
            <a:srgbClr val="025BBC"/>
          </a:solidFill>
          <a:latin typeface="Arial" charset="0"/>
        </a:defRPr>
      </a:lvl3pPr>
      <a:lvl4pPr algn="l" rtl="0" eaLnBrk="1" fontAlgn="base" hangingPunct="1">
        <a:lnSpc>
          <a:spcPct val="79000"/>
        </a:lnSpc>
        <a:spcBef>
          <a:spcPct val="0"/>
        </a:spcBef>
        <a:spcAft>
          <a:spcPct val="0"/>
        </a:spcAft>
        <a:defRPr sz="3200">
          <a:solidFill>
            <a:srgbClr val="025BBC"/>
          </a:solidFill>
          <a:latin typeface="Arial" charset="0"/>
        </a:defRPr>
      </a:lvl4pPr>
      <a:lvl5pPr algn="l" rtl="0" eaLnBrk="1" fontAlgn="base" hangingPunct="1">
        <a:lnSpc>
          <a:spcPct val="79000"/>
        </a:lnSpc>
        <a:spcBef>
          <a:spcPct val="0"/>
        </a:spcBef>
        <a:spcAft>
          <a:spcPct val="0"/>
        </a:spcAft>
        <a:defRPr sz="3200">
          <a:solidFill>
            <a:srgbClr val="025BBC"/>
          </a:solidFill>
          <a:latin typeface="Arial" charset="0"/>
        </a:defRPr>
      </a:lvl5pPr>
      <a:lvl6pPr marL="456924" algn="l" rtl="0" eaLnBrk="1" fontAlgn="base" hangingPunct="1">
        <a:lnSpc>
          <a:spcPct val="79000"/>
        </a:lnSpc>
        <a:spcBef>
          <a:spcPct val="0"/>
        </a:spcBef>
        <a:spcAft>
          <a:spcPct val="0"/>
        </a:spcAft>
        <a:defRPr sz="3200">
          <a:solidFill>
            <a:srgbClr val="025BBC"/>
          </a:solidFill>
          <a:latin typeface="Arial" charset="0"/>
        </a:defRPr>
      </a:lvl6pPr>
      <a:lvl7pPr marL="913854" algn="l" rtl="0" eaLnBrk="1" fontAlgn="base" hangingPunct="1">
        <a:lnSpc>
          <a:spcPct val="79000"/>
        </a:lnSpc>
        <a:spcBef>
          <a:spcPct val="0"/>
        </a:spcBef>
        <a:spcAft>
          <a:spcPct val="0"/>
        </a:spcAft>
        <a:defRPr sz="3200">
          <a:solidFill>
            <a:srgbClr val="025BBC"/>
          </a:solidFill>
          <a:latin typeface="Arial" charset="0"/>
        </a:defRPr>
      </a:lvl7pPr>
      <a:lvl8pPr marL="1370778" algn="l" rtl="0" eaLnBrk="1" fontAlgn="base" hangingPunct="1">
        <a:lnSpc>
          <a:spcPct val="79000"/>
        </a:lnSpc>
        <a:spcBef>
          <a:spcPct val="0"/>
        </a:spcBef>
        <a:spcAft>
          <a:spcPct val="0"/>
        </a:spcAft>
        <a:defRPr sz="3200">
          <a:solidFill>
            <a:srgbClr val="025BBC"/>
          </a:solidFill>
          <a:latin typeface="Arial" charset="0"/>
        </a:defRPr>
      </a:lvl8pPr>
      <a:lvl9pPr marL="1827702" algn="l" rtl="0" eaLnBrk="1" fontAlgn="base" hangingPunct="1">
        <a:lnSpc>
          <a:spcPct val="79000"/>
        </a:lnSpc>
        <a:spcBef>
          <a:spcPct val="0"/>
        </a:spcBef>
        <a:spcAft>
          <a:spcPct val="0"/>
        </a:spcAft>
        <a:defRPr sz="3200">
          <a:solidFill>
            <a:srgbClr val="025BBC"/>
          </a:solidFill>
          <a:latin typeface="Arial" charset="0"/>
        </a:defRPr>
      </a:lvl9pPr>
    </p:titleStyle>
    <p:bodyStyle>
      <a:lvl1pPr marL="266700" indent="-266700" algn="l" rtl="0" eaLnBrk="1" fontAlgn="base" hangingPunct="1">
        <a:spcBef>
          <a:spcPts val="1200"/>
        </a:spcBef>
        <a:spcAft>
          <a:spcPct val="0"/>
        </a:spcAft>
        <a:buClr>
          <a:schemeClr val="accent1"/>
        </a:buClr>
        <a:buSzPct val="100000"/>
        <a:buFont typeface="Wingdings" pitchFamily="2" charset="2"/>
        <a:buChar char="§"/>
        <a:defRPr sz="2200" b="0" kern="800" baseline="0">
          <a:solidFill>
            <a:schemeClr val="tx1"/>
          </a:solidFill>
          <a:latin typeface="+mn-lt"/>
          <a:ea typeface="+mn-ea"/>
          <a:cs typeface="+mn-cs"/>
        </a:defRPr>
      </a:lvl1pPr>
      <a:lvl2pPr marL="587375" indent="-261938" algn="l" rtl="0" eaLnBrk="1" fontAlgn="base" hangingPunct="1">
        <a:spcBef>
          <a:spcPts val="800"/>
        </a:spcBef>
        <a:spcAft>
          <a:spcPct val="0"/>
        </a:spcAft>
        <a:buClr>
          <a:schemeClr val="accent1"/>
        </a:buClr>
        <a:buSzPct val="100000"/>
        <a:buFont typeface="MS Reference Sans Serif" pitchFamily="34" charset="0"/>
        <a:buChar char="−"/>
        <a:defRPr sz="1900" kern="800" baseline="0">
          <a:solidFill>
            <a:schemeClr val="tx1"/>
          </a:solidFill>
          <a:latin typeface="+mn-lt"/>
        </a:defRPr>
      </a:lvl2pPr>
      <a:lvl3pPr marL="817563" indent="-192088" algn="l" rtl="0" eaLnBrk="1" fontAlgn="base" hangingPunct="1">
        <a:lnSpc>
          <a:spcPct val="100000"/>
        </a:lnSpc>
        <a:spcBef>
          <a:spcPts val="800"/>
        </a:spcBef>
        <a:spcAft>
          <a:spcPct val="0"/>
        </a:spcAft>
        <a:buClr>
          <a:schemeClr val="accent1"/>
        </a:buClr>
        <a:buSzPct val="105000"/>
        <a:buFont typeface="Arial" pitchFamily="34" charset="0"/>
        <a:buChar char="•"/>
        <a:defRPr sz="1800" kern="800" baseline="0">
          <a:solidFill>
            <a:schemeClr val="tx1"/>
          </a:solidFill>
          <a:latin typeface="+mn-lt"/>
        </a:defRPr>
      </a:lvl3pPr>
      <a:lvl4pPr marL="1141413" indent="-273050" algn="l" rtl="0" eaLnBrk="1" fontAlgn="base" hangingPunct="1">
        <a:lnSpc>
          <a:spcPct val="100000"/>
        </a:lnSpc>
        <a:spcBef>
          <a:spcPts val="800"/>
        </a:spcBef>
        <a:spcAft>
          <a:spcPct val="0"/>
        </a:spcAft>
        <a:buClr>
          <a:schemeClr val="accent1"/>
        </a:buClr>
        <a:buSzPct val="85000"/>
        <a:buFont typeface="Wingdings" pitchFamily="2" charset="2"/>
        <a:buChar char="à"/>
        <a:defRPr sz="1700">
          <a:solidFill>
            <a:schemeClr val="tx1"/>
          </a:solidFill>
          <a:latin typeface="+mn-lt"/>
        </a:defRPr>
      </a:lvl4pPr>
      <a:lvl5pPr marL="1401763" indent="-200025" algn="l" rtl="0" eaLnBrk="1" fontAlgn="base" hangingPunct="1">
        <a:lnSpc>
          <a:spcPct val="100000"/>
        </a:lnSpc>
        <a:spcBef>
          <a:spcPts val="800"/>
        </a:spcBef>
        <a:spcAft>
          <a:spcPct val="0"/>
        </a:spcAft>
        <a:buClr>
          <a:schemeClr val="accent1"/>
        </a:buClr>
        <a:buSzPct val="100000"/>
        <a:buFont typeface="Arial" pitchFamily="34" charset="0"/>
        <a:buChar char="−"/>
        <a:defRPr sz="1700">
          <a:solidFill>
            <a:schemeClr val="tx1"/>
          </a:solidFill>
          <a:latin typeface="+mn-lt"/>
        </a:defRPr>
      </a:lvl5pPr>
      <a:lvl6pPr marL="1370778" algn="l" rtl="0" eaLnBrk="1" fontAlgn="base" hangingPunct="1">
        <a:lnSpc>
          <a:spcPct val="95000"/>
        </a:lnSpc>
        <a:spcBef>
          <a:spcPct val="25000"/>
        </a:spcBef>
        <a:spcAft>
          <a:spcPct val="0"/>
        </a:spcAft>
        <a:buClr>
          <a:schemeClr val="bg2"/>
        </a:buClr>
        <a:buSzPct val="100000"/>
        <a:defRPr sz="1600">
          <a:solidFill>
            <a:schemeClr val="tx2"/>
          </a:solidFill>
          <a:latin typeface="+mn-lt"/>
        </a:defRPr>
      </a:lvl6pPr>
      <a:lvl7pPr marL="1827702" algn="l" rtl="0" eaLnBrk="1" fontAlgn="base" hangingPunct="1">
        <a:lnSpc>
          <a:spcPct val="95000"/>
        </a:lnSpc>
        <a:spcBef>
          <a:spcPct val="25000"/>
        </a:spcBef>
        <a:spcAft>
          <a:spcPct val="0"/>
        </a:spcAft>
        <a:buClr>
          <a:schemeClr val="bg2"/>
        </a:buClr>
        <a:buSzPct val="100000"/>
        <a:defRPr sz="1600">
          <a:solidFill>
            <a:schemeClr val="tx2"/>
          </a:solidFill>
          <a:latin typeface="+mn-lt"/>
        </a:defRPr>
      </a:lvl7pPr>
      <a:lvl8pPr marL="2284627" algn="l" rtl="0" eaLnBrk="1" fontAlgn="base" hangingPunct="1">
        <a:lnSpc>
          <a:spcPct val="95000"/>
        </a:lnSpc>
        <a:spcBef>
          <a:spcPct val="25000"/>
        </a:spcBef>
        <a:spcAft>
          <a:spcPct val="0"/>
        </a:spcAft>
        <a:buClr>
          <a:schemeClr val="bg2"/>
        </a:buClr>
        <a:buSzPct val="100000"/>
        <a:defRPr sz="1600">
          <a:solidFill>
            <a:schemeClr val="tx2"/>
          </a:solidFill>
          <a:latin typeface="+mn-lt"/>
        </a:defRPr>
      </a:lvl8pPr>
      <a:lvl9pPr marL="2741556" algn="l" rtl="0" eaLnBrk="1" fontAlgn="base" hangingPunct="1">
        <a:lnSpc>
          <a:spcPct val="95000"/>
        </a:lnSpc>
        <a:spcBef>
          <a:spcPct val="25000"/>
        </a:spcBef>
        <a:spcAft>
          <a:spcPct val="0"/>
        </a:spcAft>
        <a:buClr>
          <a:schemeClr val="bg2"/>
        </a:buClr>
        <a:buSzPct val="100000"/>
        <a:defRPr sz="1600">
          <a:solidFill>
            <a:schemeClr val="tx2"/>
          </a:solidFill>
          <a:latin typeface="+mn-lt"/>
        </a:defRPr>
      </a:lvl9pPr>
    </p:bodyStyle>
    <p:otherStyle>
      <a:defPPr>
        <a:defRPr lang="en-US"/>
      </a:defPPr>
      <a:lvl1pPr marL="0" algn="l" defTabSz="913854" rtl="0" eaLnBrk="1" latinLnBrk="0" hangingPunct="1">
        <a:defRPr sz="1800" kern="1200">
          <a:solidFill>
            <a:schemeClr val="tx1"/>
          </a:solidFill>
          <a:latin typeface="+mn-lt"/>
          <a:ea typeface="+mn-ea"/>
          <a:cs typeface="+mn-cs"/>
        </a:defRPr>
      </a:lvl1pPr>
      <a:lvl2pPr marL="456924" algn="l" defTabSz="913854" rtl="0" eaLnBrk="1" latinLnBrk="0" hangingPunct="1">
        <a:defRPr sz="1800" kern="1200">
          <a:solidFill>
            <a:schemeClr val="tx1"/>
          </a:solidFill>
          <a:latin typeface="+mn-lt"/>
          <a:ea typeface="+mn-ea"/>
          <a:cs typeface="+mn-cs"/>
        </a:defRPr>
      </a:lvl2pPr>
      <a:lvl3pPr marL="913854" algn="l" defTabSz="913854" rtl="0" eaLnBrk="1" latinLnBrk="0" hangingPunct="1">
        <a:defRPr sz="1800" kern="1200">
          <a:solidFill>
            <a:schemeClr val="tx1"/>
          </a:solidFill>
          <a:latin typeface="+mn-lt"/>
          <a:ea typeface="+mn-ea"/>
          <a:cs typeface="+mn-cs"/>
        </a:defRPr>
      </a:lvl3pPr>
      <a:lvl4pPr marL="1370778" algn="l" defTabSz="913854" rtl="0" eaLnBrk="1" latinLnBrk="0" hangingPunct="1">
        <a:defRPr sz="1800" kern="1200">
          <a:solidFill>
            <a:schemeClr val="tx1"/>
          </a:solidFill>
          <a:latin typeface="+mn-lt"/>
          <a:ea typeface="+mn-ea"/>
          <a:cs typeface="+mn-cs"/>
        </a:defRPr>
      </a:lvl4pPr>
      <a:lvl5pPr marL="1827702" algn="l" defTabSz="913854" rtl="0" eaLnBrk="1" latinLnBrk="0" hangingPunct="1">
        <a:defRPr sz="1800" kern="1200">
          <a:solidFill>
            <a:schemeClr val="tx1"/>
          </a:solidFill>
          <a:latin typeface="+mn-lt"/>
          <a:ea typeface="+mn-ea"/>
          <a:cs typeface="+mn-cs"/>
        </a:defRPr>
      </a:lvl5pPr>
      <a:lvl6pPr marL="2284627" algn="l" defTabSz="913854" rtl="0" eaLnBrk="1" latinLnBrk="0" hangingPunct="1">
        <a:defRPr sz="1800" kern="1200">
          <a:solidFill>
            <a:schemeClr val="tx1"/>
          </a:solidFill>
          <a:latin typeface="+mn-lt"/>
          <a:ea typeface="+mn-ea"/>
          <a:cs typeface="+mn-cs"/>
        </a:defRPr>
      </a:lvl6pPr>
      <a:lvl7pPr marL="2741556" algn="l" defTabSz="913854" rtl="0" eaLnBrk="1" latinLnBrk="0" hangingPunct="1">
        <a:defRPr sz="1800" kern="1200">
          <a:solidFill>
            <a:schemeClr val="tx1"/>
          </a:solidFill>
          <a:latin typeface="+mn-lt"/>
          <a:ea typeface="+mn-ea"/>
          <a:cs typeface="+mn-cs"/>
        </a:defRPr>
      </a:lvl7pPr>
      <a:lvl8pPr marL="3198480" algn="l" defTabSz="913854" rtl="0" eaLnBrk="1" latinLnBrk="0" hangingPunct="1">
        <a:defRPr sz="1800" kern="1200">
          <a:solidFill>
            <a:schemeClr val="tx1"/>
          </a:solidFill>
          <a:latin typeface="+mn-lt"/>
          <a:ea typeface="+mn-ea"/>
          <a:cs typeface="+mn-cs"/>
        </a:defRPr>
      </a:lvl8pPr>
      <a:lvl9pPr marL="3655404" algn="l" defTabSz="9138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10" userDrawn="1">
          <p15:clr>
            <a:srgbClr val="F26B43"/>
          </p15:clr>
        </p15:guide>
        <p15:guide id="6" pos="737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pic>
        <p:nvPicPr>
          <p:cNvPr id="10" name="Grafik 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 y="6551310"/>
            <a:ext cx="9144000" cy="304799"/>
          </a:xfrm>
          <a:prstGeom prst="rect">
            <a:avLst/>
          </a:prstGeom>
        </p:spPr>
      </p:pic>
      <p:pic>
        <p:nvPicPr>
          <p:cNvPr id="11" name="Grafik 1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2417"/>
            <a:ext cx="9144000" cy="906271"/>
          </a:xfrm>
          <a:prstGeom prst="rect">
            <a:avLst/>
          </a:prstGeom>
        </p:spPr>
      </p:pic>
      <p:sp>
        <p:nvSpPr>
          <p:cNvPr id="12" name="Title Placeholder 8"/>
          <p:cNvSpPr>
            <a:spLocks noGrp="1"/>
          </p:cNvSpPr>
          <p:nvPr>
            <p:ph type="title"/>
          </p:nvPr>
        </p:nvSpPr>
        <p:spPr>
          <a:xfrm>
            <a:off x="251520" y="188720"/>
            <a:ext cx="6768752" cy="720000"/>
          </a:xfrm>
          <a:prstGeom prst="rect">
            <a:avLst/>
          </a:prstGeom>
        </p:spPr>
        <p:txBody>
          <a:bodyPr vert="horz" lIns="0" tIns="0" rIns="0" bIns="10800" rtlCol="0" anchor="b" anchorCtr="0">
            <a:noAutofit/>
          </a:bodyPr>
          <a:lstStyle/>
          <a:p>
            <a:r>
              <a:rPr lang="en-US" noProof="0"/>
              <a:t>Click to edit title</a:t>
            </a:r>
            <a:endParaRPr lang="en-US" noProof="0" dirty="0"/>
          </a:p>
        </p:txBody>
      </p:sp>
      <p:sp>
        <p:nvSpPr>
          <p:cNvPr id="14" name="Datumsplatzhalter 2"/>
          <p:cNvSpPr>
            <a:spLocks noGrp="1"/>
          </p:cNvSpPr>
          <p:nvPr>
            <p:ph type="dt" sz="half" idx="2"/>
          </p:nvPr>
        </p:nvSpPr>
        <p:spPr>
          <a:xfrm>
            <a:off x="250824" y="6553200"/>
            <a:ext cx="288036" cy="304800"/>
          </a:xfrm>
          <a:prstGeom prst="rect">
            <a:avLst/>
          </a:prstGeom>
        </p:spPr>
        <p:txBody>
          <a:bodyPr vert="horz" wrap="none" lIns="0" tIns="0" rIns="0" bIns="0" rtlCol="0" anchor="ctr" anchorCtr="0">
            <a:noAutofit/>
          </a:bodyPr>
          <a:lstStyle>
            <a:lvl1pPr algn="l" fontAlgn="t">
              <a:buClr>
                <a:schemeClr val="accent4"/>
              </a:buClr>
              <a:defRPr sz="700" b="0">
                <a:solidFill>
                  <a:schemeClr val="accent2"/>
                </a:solidFill>
                <a:latin typeface="Verdana"/>
              </a:defRPr>
            </a:lvl1pPr>
          </a:lstStyle>
          <a:p>
            <a:r>
              <a:rPr lang="de-DE"/>
              <a:t>July 2015</a:t>
            </a:r>
          </a:p>
        </p:txBody>
      </p:sp>
      <p:sp>
        <p:nvSpPr>
          <p:cNvPr id="16" name="Fußzeilenplatzhalter 3"/>
          <p:cNvSpPr>
            <a:spLocks noGrp="1"/>
          </p:cNvSpPr>
          <p:nvPr>
            <p:ph type="ftr" sz="quarter" idx="3"/>
          </p:nvPr>
        </p:nvSpPr>
        <p:spPr>
          <a:xfrm>
            <a:off x="4283964" y="6553200"/>
            <a:ext cx="576072" cy="304800"/>
          </a:xfrm>
          <a:prstGeom prst="rect">
            <a:avLst/>
          </a:prstGeom>
        </p:spPr>
        <p:txBody>
          <a:bodyPr vert="horz" wrap="none" lIns="0" tIns="0" rIns="0" bIns="0" rtlCol="0" anchor="ctr" anchorCtr="0">
            <a:noAutofit/>
          </a:bodyPr>
          <a:lstStyle>
            <a:lvl1pPr algn="ctr" fontAlgn="t">
              <a:buClr>
                <a:schemeClr val="accent4"/>
              </a:buClr>
              <a:defRPr sz="700" b="0">
                <a:solidFill>
                  <a:schemeClr val="accent2"/>
                </a:solidFill>
                <a:latin typeface="Verdana"/>
              </a:defRPr>
            </a:lvl1pPr>
          </a:lstStyle>
          <a:p>
            <a:r>
              <a:rPr lang="en-US"/>
              <a:t>Copyright © Infineon Technologies AG 2015. All rights reserved.</a:t>
            </a:r>
            <a:endParaRPr lang="de-DE"/>
          </a:p>
        </p:txBody>
      </p:sp>
      <p:sp>
        <p:nvSpPr>
          <p:cNvPr id="21" name="Foliennummernplatzhalter 1"/>
          <p:cNvSpPr>
            <a:spLocks noGrp="1"/>
          </p:cNvSpPr>
          <p:nvPr>
            <p:ph type="sldNum" sz="quarter" idx="4"/>
          </p:nvPr>
        </p:nvSpPr>
        <p:spPr>
          <a:xfrm>
            <a:off x="8316520" y="6551309"/>
            <a:ext cx="288036" cy="306692"/>
          </a:xfrm>
          <a:prstGeom prst="rect">
            <a:avLst/>
          </a:prstGeom>
        </p:spPr>
        <p:txBody>
          <a:bodyPr vert="horz" wrap="none" lIns="0" tIns="0" rIns="0" bIns="0" rtlCol="0" anchor="ctr" anchorCtr="0">
            <a:noAutofit/>
          </a:bodyPr>
          <a:lstStyle>
            <a:lvl1pPr algn="r" fontAlgn="t">
              <a:buClr>
                <a:schemeClr val="accent4"/>
              </a:buClr>
              <a:defRPr sz="1400" b="0">
                <a:solidFill>
                  <a:schemeClr val="bg1"/>
                </a:solidFill>
                <a:latin typeface="Verdana"/>
              </a:defRPr>
            </a:lvl1pPr>
          </a:lstStyle>
          <a:p>
            <a:r>
              <a:rPr lang="en-US"/>
              <a:t> </a:t>
            </a:r>
            <a:fld id="{DC8B3668-E1AB-4560-B66B-CD4643A23BF9}" type="slidenum">
              <a:rPr lang="en-US" smtClean="0"/>
              <a:pPr/>
              <a:t>‹#›</a:t>
            </a:fld>
            <a:endParaRPr lang="en-US" dirty="0"/>
          </a:p>
        </p:txBody>
      </p:sp>
      <p:sp>
        <p:nvSpPr>
          <p:cNvPr id="23" name="Text Placeholder 14"/>
          <p:cNvSpPr>
            <a:spLocks noGrp="1"/>
          </p:cNvSpPr>
          <p:nvPr>
            <p:ph type="body" idx="1"/>
          </p:nvPr>
        </p:nvSpPr>
        <p:spPr>
          <a:xfrm>
            <a:off x="250826" y="1268414"/>
            <a:ext cx="8640763" cy="5113337"/>
          </a:xfrm>
          <a:prstGeom prst="rect">
            <a:avLst/>
          </a:prstGeom>
        </p:spPr>
        <p:txBody>
          <a:bodyPr vert="horz" lIns="0" tIns="0" rIns="0" bIns="0" rtlCol="0">
            <a:normAutofit/>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Tree>
    <p:extLst>
      <p:ext uri="{BB962C8B-B14F-4D97-AF65-F5344CB8AC3E}">
        <p14:creationId xmlns:p14="http://schemas.microsoft.com/office/powerpoint/2010/main" val="237901615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3" r:id="rId16"/>
  </p:sldLayoutIdLst>
  <p:transition>
    <p:fade/>
  </p:transition>
  <p:hf sldNum="0" hdr="0" dt="0"/>
  <p:txStyles>
    <p:titleStyle>
      <a:lvl1pPr algn="l" rtl="0" eaLnBrk="1" fontAlgn="base" hangingPunct="1">
        <a:spcBef>
          <a:spcPct val="0"/>
        </a:spcBef>
        <a:spcAft>
          <a:spcPct val="0"/>
        </a:spcAft>
        <a:buClr>
          <a:schemeClr val="tx1"/>
        </a:buClr>
        <a:buFontTx/>
        <a:buNone/>
        <a:defRPr sz="1900" b="0">
          <a:solidFill>
            <a:schemeClr val="tx1"/>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88000" indent="-288000" algn="l" rtl="0" eaLnBrk="1" fontAlgn="base" hangingPunct="1">
        <a:spcBef>
          <a:spcPts val="0"/>
        </a:spcBef>
        <a:spcAft>
          <a:spcPts val="1200"/>
        </a:spcAft>
        <a:buClr>
          <a:schemeClr val="accent1"/>
        </a:buClr>
        <a:buSzPct val="120000"/>
        <a:buFont typeface="Arial" panose="020B0604020202020204" pitchFamily="34" charset="0"/>
        <a:buChar char="›"/>
        <a:defRPr sz="1800" baseline="0">
          <a:solidFill>
            <a:schemeClr val="tx1"/>
          </a:solidFill>
          <a:latin typeface="Verdana" pitchFamily="34" charset="0"/>
          <a:ea typeface="+mn-ea"/>
          <a:cs typeface="+mn-cs"/>
        </a:defRPr>
      </a:lvl1pPr>
      <a:lvl2pPr marL="576000" indent="-288000" algn="l" rtl="0" eaLnBrk="1" fontAlgn="base" hangingPunct="1">
        <a:spcBef>
          <a:spcPts val="0"/>
        </a:spcBef>
        <a:spcAft>
          <a:spcPts val="900"/>
        </a:spcAft>
        <a:buClr>
          <a:schemeClr val="accent1"/>
        </a:buClr>
        <a:buSzPct val="100000"/>
        <a:buFont typeface="Verdana" panose="020B0604030504040204" pitchFamily="34" charset="0"/>
        <a:buChar char="–"/>
        <a:defRPr sz="1800">
          <a:solidFill>
            <a:schemeClr val="tx1"/>
          </a:solidFill>
          <a:latin typeface="Verdana" pitchFamily="34" charset="0"/>
        </a:defRPr>
      </a:lvl2pPr>
      <a:lvl3pPr marL="864000" indent="-288000" algn="l" rtl="0" eaLnBrk="1" fontAlgn="base" hangingPunct="1">
        <a:spcBef>
          <a:spcPts val="0"/>
        </a:spcBef>
        <a:spcAft>
          <a:spcPts val="600"/>
        </a:spcAft>
        <a:buClr>
          <a:schemeClr val="tx1"/>
        </a:buClr>
        <a:buSzPct val="100000"/>
        <a:buFont typeface="Verdana" pitchFamily="34" charset="0"/>
        <a:buChar char="–"/>
        <a:defRPr sz="1600" baseline="0">
          <a:solidFill>
            <a:schemeClr val="tx1"/>
          </a:solidFill>
          <a:latin typeface="Verdana" pitchFamily="34" charset="0"/>
        </a:defRPr>
      </a:lvl3pPr>
      <a:lvl4pPr marL="1080000" indent="-216000" algn="l" rtl="0" eaLnBrk="1" fontAlgn="base" hangingPunct="1">
        <a:spcBef>
          <a:spcPts val="0"/>
        </a:spcBef>
        <a:spcAft>
          <a:spcPts val="300"/>
        </a:spcAft>
        <a:buClr>
          <a:schemeClr val="tx1"/>
        </a:buClr>
        <a:buSzPct val="100000"/>
        <a:buFont typeface="Verdana" panose="020B0604030504040204" pitchFamily="34" charset="0"/>
        <a:buChar char="–"/>
        <a:defRPr sz="1400" baseline="0">
          <a:solidFill>
            <a:schemeClr val="tx1"/>
          </a:solidFill>
          <a:latin typeface="Verdana" pitchFamily="34" charset="0"/>
        </a:defRPr>
      </a:lvl4pPr>
      <a:lvl5pPr marL="1296000" indent="-216000" algn="l" rtl="0" eaLnBrk="1" fontAlgn="base" hangingPunct="1">
        <a:spcBef>
          <a:spcPts val="0"/>
        </a:spcBef>
        <a:spcAft>
          <a:spcPts val="300"/>
        </a:spcAft>
        <a:buClr>
          <a:schemeClr val="tx1"/>
        </a:buClr>
        <a:buSzPct val="100000"/>
        <a:buFont typeface="Verdana" panose="020B0604030504040204" pitchFamily="34" charset="0"/>
        <a:buChar char="–"/>
        <a:defRPr sz="1200" baseline="0">
          <a:solidFill>
            <a:schemeClr val="tx1"/>
          </a:solidFill>
          <a:latin typeface="Verdana" pitchFamily="34" charset="0"/>
        </a:defRPr>
      </a:lvl5pPr>
      <a:lvl6pPr marL="1296000" indent="-216000" algn="l" rtl="0" eaLnBrk="1" fontAlgn="base" hangingPunct="1">
        <a:spcBef>
          <a:spcPts val="0"/>
        </a:spcBef>
        <a:spcAft>
          <a:spcPts val="300"/>
        </a:spcAft>
        <a:buClr>
          <a:schemeClr val="accent1"/>
        </a:buClr>
        <a:buFont typeface="Verdana" pitchFamily="34" charset="0"/>
        <a:buNone/>
        <a:defRPr sz="1400" baseline="0">
          <a:solidFill>
            <a:schemeClr val="tx1"/>
          </a:solidFill>
          <a:latin typeface="Verdana" pitchFamily="34" charset="0"/>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0" userDrawn="1">
          <p15:clr>
            <a:srgbClr val="F26B43"/>
          </p15:clr>
        </p15:guide>
        <p15:guide id="2" pos="73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3" Type="http://schemas.openxmlformats.org/officeDocument/2006/relationships/hyperlink" Target="mailto:daniel.garcia3@infineon.com" TargetMode="External"/><Relationship Id="rId2" Type="http://schemas.openxmlformats.org/officeDocument/2006/relationships/hyperlink" Target="https://lims-sky.nova8.systems/login_form" TargetMode="External"/><Relationship Id="rId1" Type="http://schemas.openxmlformats.org/officeDocument/2006/relationships/slideLayout" Target="../slideLayouts/slideLayout1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2.xml"/><Relationship Id="rId5" Type="http://schemas.openxmlformats.org/officeDocument/2006/relationships/image" Target="../media/image28.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12780" b="16005"/>
          <a:stretch/>
        </p:blipFill>
        <p:spPr>
          <a:xfrm>
            <a:off x="-1" y="791267"/>
            <a:ext cx="9144000" cy="4341318"/>
          </a:xfrm>
          <a:prstGeom prst="rect">
            <a:avLst/>
          </a:prstGeom>
        </p:spPr>
      </p:pic>
      <p:sp>
        <p:nvSpPr>
          <p:cNvPr id="2" name="Title 1"/>
          <p:cNvSpPr>
            <a:spLocks noGrp="1"/>
          </p:cNvSpPr>
          <p:nvPr>
            <p:ph type="ctrTitle"/>
          </p:nvPr>
        </p:nvSpPr>
        <p:spPr>
          <a:xfrm>
            <a:off x="250824" y="1268413"/>
            <a:ext cx="8283576" cy="1440000"/>
          </a:xfrm>
        </p:spPr>
        <p:txBody>
          <a:bodyPr/>
          <a:lstStyle/>
          <a:p>
            <a:r>
              <a:rPr lang="en-US" sz="3600" b="1" dirty="0">
                <a:solidFill>
                  <a:srgbClr val="00B0F0"/>
                </a:solidFill>
              </a:rPr>
              <a:t>ALFA</a:t>
            </a:r>
            <a:r>
              <a:rPr lang="en-US" dirty="0"/>
              <a:t> – </a:t>
            </a:r>
            <a:r>
              <a:rPr lang="en-US" sz="3600" dirty="0"/>
              <a:t>LIMS System Training</a:t>
            </a:r>
            <a:br>
              <a:rPr lang="en-US" sz="3600" dirty="0"/>
            </a:br>
            <a:r>
              <a:rPr lang="en-US" sz="3600" dirty="0"/>
              <a:t>	</a:t>
            </a:r>
            <a:r>
              <a:rPr lang="en-US" sz="2800" dirty="0"/>
              <a:t>(</a:t>
            </a:r>
            <a:r>
              <a:rPr lang="en-US" sz="2800" b="1" dirty="0">
                <a:solidFill>
                  <a:srgbClr val="00B0F0"/>
                </a:solidFill>
              </a:rPr>
              <a:t>A</a:t>
            </a:r>
            <a:r>
              <a:rPr lang="en-US" sz="2800" dirty="0"/>
              <a:t>nalytical </a:t>
            </a:r>
            <a:r>
              <a:rPr lang="en-US" sz="2800" b="1" dirty="0">
                <a:solidFill>
                  <a:srgbClr val="00B0F0"/>
                </a:solidFill>
              </a:rPr>
              <a:t>L</a:t>
            </a:r>
            <a:r>
              <a:rPr lang="en-US" sz="2800" dirty="0"/>
              <a:t>abs &amp; </a:t>
            </a:r>
            <a:r>
              <a:rPr lang="en-US" sz="2800" b="1" dirty="0">
                <a:solidFill>
                  <a:srgbClr val="00B0F0"/>
                </a:solidFill>
              </a:rPr>
              <a:t>F</a:t>
            </a:r>
            <a:r>
              <a:rPr lang="en-US" sz="2800" dirty="0"/>
              <a:t>ailure </a:t>
            </a:r>
            <a:r>
              <a:rPr lang="en-US" sz="2800" b="1" dirty="0">
                <a:solidFill>
                  <a:srgbClr val="00B0F0"/>
                </a:solidFill>
              </a:rPr>
              <a:t>A</a:t>
            </a:r>
            <a:r>
              <a:rPr lang="en-US" sz="2800" dirty="0"/>
              <a:t>nalysis)</a:t>
            </a:r>
          </a:p>
        </p:txBody>
      </p:sp>
      <p:sp>
        <p:nvSpPr>
          <p:cNvPr id="4" name="Authors"/>
          <p:cNvSpPr>
            <a:spLocks noGrp="1"/>
          </p:cNvSpPr>
          <p:nvPr>
            <p:ph type="subTitle" idx="1"/>
          </p:nvPr>
        </p:nvSpPr>
        <p:spPr>
          <a:xfrm>
            <a:off x="236364" y="6117350"/>
            <a:ext cx="7128390" cy="740650"/>
          </a:xfrm>
        </p:spPr>
        <p:txBody>
          <a:bodyPr/>
          <a:lstStyle/>
          <a:p>
            <a:r>
              <a:rPr lang="en-US" dirty="0"/>
              <a:t>Daniel Garcia – ALFA Team</a:t>
            </a:r>
          </a:p>
          <a:p>
            <a:r>
              <a:rPr lang="en-US" dirty="0"/>
              <a:t>06/4/2025</a:t>
            </a:r>
          </a:p>
        </p:txBody>
      </p:sp>
      <p:sp>
        <p:nvSpPr>
          <p:cNvPr id="16" name="Date 1"/>
          <p:cNvSpPr txBox="1">
            <a:spLocks/>
          </p:cNvSpPr>
          <p:nvPr/>
        </p:nvSpPr>
        <p:spPr>
          <a:xfrm>
            <a:off x="232235" y="6367170"/>
            <a:ext cx="7128390" cy="403065"/>
          </a:xfrm>
          <a:prstGeom prst="rect">
            <a:avLst/>
          </a:prstGeom>
        </p:spPr>
        <p:txBody>
          <a:bodyPr vert="horz" lIns="0" tIns="0" rIns="0" bIns="10800" rtlCol="0" anchor="b" anchorCtr="0">
            <a:noAutofit/>
          </a:bodyPr>
          <a:lstStyle>
            <a:lvl1pPr algn="l" rtl="0" eaLnBrk="1" fontAlgn="base" hangingPunct="1">
              <a:spcBef>
                <a:spcPct val="0"/>
              </a:spcBef>
              <a:spcAft>
                <a:spcPct val="0"/>
              </a:spcAft>
              <a:buClr>
                <a:schemeClr val="tx1"/>
              </a:buClr>
              <a:buFontTx/>
              <a:buNone/>
              <a:defRPr lang="en-GB" sz="3600" b="0" noProof="0" dirty="0" smtClean="0">
                <a:solidFill>
                  <a:schemeClr val="tx1"/>
                </a:solidFill>
                <a:latin typeface="Verdana" pitchFamily="34" charset="0"/>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a:lstStyle>
          <a:p>
            <a:endParaRPr lang="en-US" sz="2400" dirty="0"/>
          </a:p>
        </p:txBody>
      </p:sp>
    </p:spTree>
    <p:extLst>
      <p:ext uri="{BB962C8B-B14F-4D97-AF65-F5344CB8AC3E}">
        <p14:creationId xmlns:p14="http://schemas.microsoft.com/office/powerpoint/2010/main" val="15232441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E4681-DB4C-F4BD-8589-DA045AF40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C2D29-B61B-9354-CAFA-9D9D9A565522}"/>
              </a:ext>
            </a:extLst>
          </p:cNvPr>
          <p:cNvSpPr>
            <a:spLocks noGrp="1"/>
          </p:cNvSpPr>
          <p:nvPr>
            <p:ph type="title"/>
          </p:nvPr>
        </p:nvSpPr>
        <p:spPr/>
        <p:txBody>
          <a:bodyPr/>
          <a:lstStyle/>
          <a:p>
            <a:r>
              <a:rPr lang="en-US" dirty="0"/>
              <a:t>Chemical Samples Example</a:t>
            </a:r>
          </a:p>
        </p:txBody>
      </p:sp>
      <p:sp>
        <p:nvSpPr>
          <p:cNvPr id="10" name="TextBox 9">
            <a:extLst>
              <a:ext uri="{FF2B5EF4-FFF2-40B4-BE49-F238E27FC236}">
                <a16:creationId xmlns:a16="http://schemas.microsoft.com/office/drawing/2014/main" id="{7B3D195F-98FD-31DB-14DF-938FE67D779B}"/>
              </a:ext>
            </a:extLst>
          </p:cNvPr>
          <p:cNvSpPr txBox="1"/>
          <p:nvPr/>
        </p:nvSpPr>
        <p:spPr bwMode="auto">
          <a:xfrm>
            <a:off x="148262" y="3134544"/>
            <a:ext cx="3909389" cy="721480"/>
          </a:xfrm>
          <a:prstGeom prst="rect">
            <a:avLst/>
          </a:prstGeom>
          <a:noFill/>
          <a:ln w="9525">
            <a:solidFill>
              <a:schemeClr val="accent1"/>
            </a:solidFill>
            <a:miter lim="800000"/>
            <a:headEnd/>
            <a:tailEnd/>
          </a:ln>
          <a:effectLst/>
        </p:spPr>
        <p:txBody>
          <a:bodyPr wrap="square" lIns="0" tIns="0" rIns="0" bIns="0" rtlCol="0" anchor="t" anchorCtr="0">
            <a:spAutoFit/>
          </a:bodyPr>
          <a:lstStyle/>
          <a:p>
            <a:pPr marL="189000" indent="-189000" defTabSz="432000" eaLnBrk="0" hangingPunct="0">
              <a:lnSpc>
                <a:spcPct val="120000"/>
              </a:lnSpc>
              <a:buClr>
                <a:schemeClr val="tx2"/>
              </a:buClr>
              <a:buFont typeface="Arial" panose="020B0604020202020204" pitchFamily="34" charset="0"/>
              <a:buChar char="‒"/>
            </a:pPr>
            <a:r>
              <a:rPr lang="en-US" sz="1350" kern="0" dirty="0"/>
              <a:t>Detailed information</a:t>
            </a:r>
          </a:p>
          <a:p>
            <a:pPr marL="189000" indent="-189000" defTabSz="432000" eaLnBrk="0" hangingPunct="0">
              <a:lnSpc>
                <a:spcPct val="120000"/>
              </a:lnSpc>
              <a:buClr>
                <a:schemeClr val="tx2"/>
              </a:buClr>
              <a:buFont typeface="Arial" panose="020B0604020202020204" pitchFamily="34" charset="0"/>
              <a:buChar char="‒"/>
            </a:pPr>
            <a:r>
              <a:rPr lang="en-US" sz="1350" kern="0" dirty="0"/>
              <a:t>Sample location, date/time, Lot number, tanker number</a:t>
            </a:r>
          </a:p>
        </p:txBody>
      </p:sp>
      <p:sp>
        <p:nvSpPr>
          <p:cNvPr id="11" name="TextBox 10">
            <a:extLst>
              <a:ext uri="{FF2B5EF4-FFF2-40B4-BE49-F238E27FC236}">
                <a16:creationId xmlns:a16="http://schemas.microsoft.com/office/drawing/2014/main" id="{0135E251-CA68-B75E-0C80-665738641DF4}"/>
              </a:ext>
            </a:extLst>
          </p:cNvPr>
          <p:cNvSpPr txBox="1"/>
          <p:nvPr/>
        </p:nvSpPr>
        <p:spPr bwMode="auto">
          <a:xfrm>
            <a:off x="148263" y="4343401"/>
            <a:ext cx="3909388" cy="970779"/>
          </a:xfrm>
          <a:prstGeom prst="rect">
            <a:avLst/>
          </a:prstGeom>
          <a:noFill/>
          <a:ln w="9525">
            <a:solidFill>
              <a:schemeClr val="accent1"/>
            </a:solidFill>
            <a:miter lim="800000"/>
            <a:headEnd/>
            <a:tailEnd/>
          </a:ln>
          <a:effectLst/>
        </p:spPr>
        <p:txBody>
          <a:bodyPr wrap="square" lIns="0" tIns="0" rIns="0" bIns="0" rtlCol="0" anchor="t" anchorCtr="0">
            <a:spAutoFit/>
          </a:bodyPr>
          <a:lstStyle/>
          <a:p>
            <a:pPr marL="189000" indent="-189000" defTabSz="432000" eaLnBrk="0" hangingPunct="0">
              <a:lnSpc>
                <a:spcPct val="120000"/>
              </a:lnSpc>
              <a:buClr>
                <a:schemeClr val="tx2"/>
              </a:buClr>
              <a:buFont typeface="Arial" panose="020B0604020202020204" pitchFamily="34" charset="0"/>
              <a:buChar char="‒"/>
            </a:pPr>
            <a:r>
              <a:rPr lang="en-US" sz="1350" kern="0" dirty="0"/>
              <a:t>Sample id: Chemical name </a:t>
            </a:r>
          </a:p>
          <a:p>
            <a:pPr marL="189000" indent="-189000" defTabSz="432000" eaLnBrk="0" hangingPunct="0">
              <a:lnSpc>
                <a:spcPct val="120000"/>
              </a:lnSpc>
              <a:buClr>
                <a:schemeClr val="tx2"/>
              </a:buClr>
              <a:buFont typeface="Arial" panose="020B0604020202020204" pitchFamily="34" charset="0"/>
              <a:buChar char="‒"/>
            </a:pPr>
            <a:r>
              <a:rPr lang="en-US" sz="1350" kern="0" dirty="0"/>
              <a:t>Sample description: sample location, date/time, Lot number, tanker number, assay technique (pH, titration, %TS)</a:t>
            </a:r>
          </a:p>
        </p:txBody>
      </p:sp>
      <p:sp>
        <p:nvSpPr>
          <p:cNvPr id="12" name="TextBox 11">
            <a:extLst>
              <a:ext uri="{FF2B5EF4-FFF2-40B4-BE49-F238E27FC236}">
                <a16:creationId xmlns:a16="http://schemas.microsoft.com/office/drawing/2014/main" id="{4C946A97-85C3-8A18-EC05-510622BB9FF3}"/>
              </a:ext>
            </a:extLst>
          </p:cNvPr>
          <p:cNvSpPr txBox="1"/>
          <p:nvPr/>
        </p:nvSpPr>
        <p:spPr bwMode="auto">
          <a:xfrm>
            <a:off x="146686" y="1674885"/>
            <a:ext cx="3910965" cy="1220078"/>
          </a:xfrm>
          <a:prstGeom prst="rect">
            <a:avLst/>
          </a:prstGeom>
          <a:noFill/>
          <a:ln w="9525">
            <a:solidFill>
              <a:schemeClr val="accent1"/>
            </a:solidFill>
            <a:miter lim="800000"/>
            <a:headEnd/>
            <a:tailEnd/>
          </a:ln>
          <a:effectLst/>
        </p:spPr>
        <p:txBody>
          <a:bodyPr wrap="square" lIns="0" tIns="0" rIns="0" bIns="0" rtlCol="0" anchor="t" anchorCtr="0">
            <a:spAutoFit/>
          </a:bodyPr>
          <a:lstStyle/>
          <a:p>
            <a:pPr marL="189000" indent="-189000" defTabSz="432000" eaLnBrk="0" hangingPunct="0">
              <a:lnSpc>
                <a:spcPct val="120000"/>
              </a:lnSpc>
              <a:buClr>
                <a:schemeClr val="tx2"/>
              </a:buClr>
              <a:buFont typeface="Arial" panose="020B0604020202020204" pitchFamily="34" charset="0"/>
              <a:buChar char="‒"/>
            </a:pPr>
            <a:r>
              <a:rPr lang="en-US" sz="1350" kern="0" dirty="0"/>
              <a:t>Chemical name</a:t>
            </a:r>
          </a:p>
          <a:p>
            <a:pPr marL="189000" indent="-189000" defTabSz="432000" eaLnBrk="0" hangingPunct="0">
              <a:lnSpc>
                <a:spcPct val="120000"/>
              </a:lnSpc>
              <a:buClr>
                <a:schemeClr val="tx2"/>
              </a:buClr>
              <a:buFont typeface="Arial" panose="020B0604020202020204" pitchFamily="34" charset="0"/>
              <a:buChar char="‒"/>
            </a:pPr>
            <a:r>
              <a:rPr lang="en-US" sz="1350" kern="0" dirty="0"/>
              <a:t>Sample location</a:t>
            </a:r>
          </a:p>
          <a:p>
            <a:pPr marL="189000" indent="-189000" defTabSz="432000" eaLnBrk="0" hangingPunct="0">
              <a:lnSpc>
                <a:spcPct val="120000"/>
              </a:lnSpc>
              <a:buClr>
                <a:schemeClr val="tx2"/>
              </a:buClr>
              <a:buFont typeface="Arial" panose="020B0604020202020204" pitchFamily="34" charset="0"/>
              <a:buChar char="‒"/>
            </a:pPr>
            <a:r>
              <a:rPr lang="en-US" sz="1350" kern="0" dirty="0"/>
              <a:t>Lot number</a:t>
            </a:r>
          </a:p>
          <a:p>
            <a:pPr marL="189000" indent="-189000" defTabSz="432000" eaLnBrk="0" hangingPunct="0">
              <a:lnSpc>
                <a:spcPct val="120000"/>
              </a:lnSpc>
              <a:buClr>
                <a:schemeClr val="tx2"/>
              </a:buClr>
              <a:buFont typeface="Arial" panose="020B0604020202020204" pitchFamily="34" charset="0"/>
              <a:buChar char="‒"/>
            </a:pPr>
            <a:r>
              <a:rPr lang="en-US" sz="1350" kern="0" dirty="0"/>
              <a:t>Sample date</a:t>
            </a:r>
          </a:p>
          <a:p>
            <a:pPr marL="189000" indent="-189000" defTabSz="432000" eaLnBrk="0" hangingPunct="0">
              <a:lnSpc>
                <a:spcPct val="120000"/>
              </a:lnSpc>
              <a:buClr>
                <a:schemeClr val="tx2"/>
              </a:buClr>
              <a:buFont typeface="Arial" panose="020B0604020202020204" pitchFamily="34" charset="0"/>
              <a:buChar char="‒"/>
            </a:pPr>
            <a:r>
              <a:rPr lang="en-US" sz="1350" kern="0" dirty="0"/>
              <a:t>Excursion Information</a:t>
            </a:r>
          </a:p>
        </p:txBody>
      </p:sp>
      <p:cxnSp>
        <p:nvCxnSpPr>
          <p:cNvPr id="14" name="Straight Arrow Connector 13">
            <a:extLst>
              <a:ext uri="{FF2B5EF4-FFF2-40B4-BE49-F238E27FC236}">
                <a16:creationId xmlns:a16="http://schemas.microsoft.com/office/drawing/2014/main" id="{9158B5D1-10A9-147C-1BC5-BC5C02732C0B}"/>
              </a:ext>
            </a:extLst>
          </p:cNvPr>
          <p:cNvCxnSpPr>
            <a:cxnSpLocks/>
            <a:stCxn id="12" idx="3"/>
          </p:cNvCxnSpPr>
          <p:nvPr/>
        </p:nvCxnSpPr>
        <p:spPr>
          <a:xfrm flipV="1">
            <a:off x="4057651" y="1828801"/>
            <a:ext cx="309792" cy="456123"/>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4089C5-5B2E-0EE4-77F1-AC763CBBC31D}"/>
              </a:ext>
            </a:extLst>
          </p:cNvPr>
          <p:cNvCxnSpPr>
            <a:cxnSpLocks/>
            <a:stCxn id="10" idx="3"/>
          </p:cNvCxnSpPr>
          <p:nvPr/>
        </p:nvCxnSpPr>
        <p:spPr>
          <a:xfrm flipV="1">
            <a:off x="4057651" y="2228851"/>
            <a:ext cx="309792" cy="1266433"/>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7A5752-7E4D-6F1B-763B-A4E2CB7498A5}"/>
              </a:ext>
            </a:extLst>
          </p:cNvPr>
          <p:cNvCxnSpPr>
            <a:cxnSpLocks/>
            <a:stCxn id="11" idx="3"/>
          </p:cNvCxnSpPr>
          <p:nvPr/>
        </p:nvCxnSpPr>
        <p:spPr>
          <a:xfrm>
            <a:off x="4057651" y="4828791"/>
            <a:ext cx="228599" cy="20040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7A28FEC-32B7-7D97-4E81-29A405977596}"/>
              </a:ext>
            </a:extLst>
          </p:cNvPr>
          <p:cNvPicPr>
            <a:picLocks noChangeAspect="1"/>
          </p:cNvPicPr>
          <p:nvPr/>
        </p:nvPicPr>
        <p:blipFill>
          <a:blip r:embed="rId2"/>
          <a:stretch>
            <a:fillRect/>
          </a:stretch>
        </p:blipFill>
        <p:spPr>
          <a:xfrm>
            <a:off x="4367443" y="1674885"/>
            <a:ext cx="4411281" cy="3525765"/>
          </a:xfrm>
          <a:prstGeom prst="rect">
            <a:avLst/>
          </a:prstGeom>
        </p:spPr>
      </p:pic>
    </p:spTree>
    <p:extLst>
      <p:ext uri="{BB962C8B-B14F-4D97-AF65-F5344CB8AC3E}">
        <p14:creationId xmlns:p14="http://schemas.microsoft.com/office/powerpoint/2010/main" val="36803488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720"/>
            <a:ext cx="8130480" cy="720000"/>
          </a:xfrm>
        </p:spPr>
        <p:txBody>
          <a:bodyPr/>
          <a:lstStyle/>
          <a:p>
            <a:r>
              <a:rPr lang="en-US" sz="2000" dirty="0"/>
              <a:t>ALFA LIMS System – Log-in &amp; Account Request</a:t>
            </a:r>
          </a:p>
        </p:txBody>
      </p:sp>
      <p:sp>
        <p:nvSpPr>
          <p:cNvPr id="5" name="TextBox 4">
            <a:extLst>
              <a:ext uri="{FF2B5EF4-FFF2-40B4-BE49-F238E27FC236}">
                <a16:creationId xmlns:a16="http://schemas.microsoft.com/office/drawing/2014/main" id="{AE4A70DF-D2ED-423F-BD9D-49DE8775A480}"/>
              </a:ext>
            </a:extLst>
          </p:cNvPr>
          <p:cNvSpPr txBox="1">
            <a:spLocks noChangeArrowheads="1"/>
          </p:cNvSpPr>
          <p:nvPr/>
        </p:nvSpPr>
        <p:spPr bwMode="auto">
          <a:xfrm>
            <a:off x="225183" y="1042511"/>
            <a:ext cx="869373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a:buFont typeface="Wingdings" pitchFamily="2" charset="2"/>
              <a:buChar char="§"/>
              <a:defRPr/>
            </a:pPr>
            <a:r>
              <a:rPr lang="en-US" sz="2000" b="1" dirty="0"/>
              <a:t> </a:t>
            </a:r>
            <a:r>
              <a:rPr lang="en-US" altLang="en-US" sz="2000" b="1" dirty="0"/>
              <a:t>LIMS link: </a:t>
            </a:r>
            <a:endParaRPr lang="en-US" altLang="en-US" sz="2000" dirty="0"/>
          </a:p>
          <a:p>
            <a:pPr marL="800100" lvl="1" indent="-342900" algn="l" eaLnBrk="1" hangingPunct="1">
              <a:buFont typeface="Arial" panose="020B0604020202020204" pitchFamily="34" charset="0"/>
              <a:buChar char="•"/>
            </a:pPr>
            <a:r>
              <a:rPr lang="en-US" altLang="en-US" sz="2000" dirty="0">
                <a:hlinkClick r:id="rId2"/>
              </a:rPr>
              <a:t>https://lims-sky.nova8.systems/login_form</a:t>
            </a:r>
            <a:endParaRPr lang="en-US" altLang="en-US" sz="2000" dirty="0"/>
          </a:p>
          <a:p>
            <a:pPr marL="800100" lvl="1" indent="-342900" algn="l" eaLnBrk="1" hangingPunct="1">
              <a:buFont typeface="Arial" panose="020B0604020202020204" pitchFamily="34" charset="0"/>
              <a:buChar char="•"/>
            </a:pPr>
            <a:r>
              <a:rPr lang="en-US" altLang="en-US" sz="2000" dirty="0"/>
              <a:t>Username: Infineon email (Example: </a:t>
            </a:r>
            <a:r>
              <a:rPr lang="en-US" altLang="en-US" sz="2000" dirty="0">
                <a:hlinkClick r:id="rId3"/>
              </a:rPr>
              <a:t>daniel.garcia3@infineon.com</a:t>
            </a:r>
            <a:r>
              <a:rPr lang="en-US" altLang="en-US" sz="2000" dirty="0"/>
              <a:t>)</a:t>
            </a:r>
          </a:p>
          <a:p>
            <a:pPr marL="800100" lvl="1" indent="-342900" algn="l" eaLnBrk="1" hangingPunct="1">
              <a:buFont typeface="Arial" panose="020B0604020202020204" pitchFamily="34" charset="0"/>
              <a:buChar char="•"/>
            </a:pPr>
            <a:r>
              <a:rPr lang="en-US" altLang="en-US" sz="2000" dirty="0"/>
              <a:t>Password: you will need to request new password</a:t>
            </a:r>
          </a:p>
          <a:p>
            <a:pPr marL="1485900" lvl="2" indent="-342900" eaLnBrk="1" hangingPunct="1">
              <a:buFont typeface="Arial" panose="020B0604020202020204" pitchFamily="34" charset="0"/>
              <a:buChar char="•"/>
            </a:pPr>
            <a:r>
              <a:rPr lang="en-US" altLang="en-US" dirty="0"/>
              <a:t>See instructions on Slide 3</a:t>
            </a:r>
            <a:endParaRPr lang="en-US" altLang="en-US" sz="2000" b="1" dirty="0"/>
          </a:p>
          <a:p>
            <a:pPr algn="l">
              <a:buFont typeface="Wingdings" pitchFamily="2" charset="2"/>
              <a:buChar char="§"/>
              <a:defRPr/>
            </a:pPr>
            <a:r>
              <a:rPr lang="en-US" sz="2000" b="1" dirty="0"/>
              <a:t> New Account Requests: </a:t>
            </a:r>
          </a:p>
          <a:p>
            <a:pPr marL="800100" lvl="1" indent="-342900" algn="l">
              <a:buFont typeface="Arial" panose="020B0604020202020204" pitchFamily="34" charset="0"/>
              <a:buChar char="•"/>
              <a:defRPr/>
            </a:pPr>
            <a:r>
              <a:rPr lang="en-US" sz="2000" dirty="0"/>
              <a:t> Email: </a:t>
            </a:r>
            <a:r>
              <a:rPr lang="en-US" altLang="en-US" sz="2000" dirty="0">
                <a:hlinkClick r:id="rId3"/>
              </a:rPr>
              <a:t>daniel.garcia3@infineon.com</a:t>
            </a:r>
            <a:endParaRPr lang="en-US" sz="2000" dirty="0"/>
          </a:p>
          <a:p>
            <a:pPr marL="800100" lvl="1" indent="-342900" algn="l">
              <a:buFont typeface="Arial" panose="020B0604020202020204" pitchFamily="34" charset="0"/>
              <a:buChar char="•"/>
              <a:defRPr/>
            </a:pPr>
            <a:r>
              <a:rPr lang="en-US" sz="2000" dirty="0"/>
              <a:t> Information needed:</a:t>
            </a:r>
          </a:p>
          <a:p>
            <a:pPr marL="1200150" lvl="2" indent="-285750" algn="l">
              <a:buFont typeface="Arial" panose="020B0604020202020204" pitchFamily="34" charset="0"/>
              <a:buChar char="•"/>
              <a:defRPr/>
            </a:pPr>
            <a:r>
              <a:rPr lang="en-US" sz="1800" dirty="0"/>
              <a:t>Department name</a:t>
            </a:r>
          </a:p>
          <a:p>
            <a:pPr marL="1200150" lvl="2" indent="-285750" algn="l">
              <a:buFont typeface="Arial" panose="020B0604020202020204" pitchFamily="34" charset="0"/>
              <a:buChar char="•"/>
              <a:defRPr/>
            </a:pPr>
            <a:r>
              <a:rPr lang="en-US" sz="1800" dirty="0"/>
              <a:t>Infineon email</a:t>
            </a:r>
          </a:p>
          <a:p>
            <a:pPr lvl="1" algn="l">
              <a:buFont typeface="Wingdings" pitchFamily="2" charset="2"/>
              <a:buChar char="§"/>
              <a:defRPr/>
            </a:pPr>
            <a:endParaRPr lang="en-US" sz="2000" dirty="0"/>
          </a:p>
          <a:p>
            <a:pPr algn="l">
              <a:buFont typeface="Wingdings" pitchFamily="2" charset="2"/>
              <a:buChar char="§"/>
              <a:defRPr/>
            </a:pPr>
            <a:r>
              <a:rPr lang="en-US" sz="2000" b="1" dirty="0"/>
              <a:t> LIMS Submissions:</a:t>
            </a:r>
          </a:p>
          <a:p>
            <a:pPr marL="742950" lvl="1" indent="-285750" algn="l">
              <a:buFont typeface="Arial" panose="020B0604020202020204" pitchFamily="34" charset="0"/>
              <a:buChar char="•"/>
              <a:defRPr/>
            </a:pPr>
            <a:r>
              <a:rPr lang="en-US" sz="1800" dirty="0"/>
              <a:t> Jobs reviewed &amp; accepted by ALFA.</a:t>
            </a:r>
          </a:p>
          <a:p>
            <a:pPr marL="742950" lvl="1" indent="-285750" algn="l">
              <a:buFont typeface="Arial" panose="020B0604020202020204" pitchFamily="34" charset="0"/>
              <a:buChar char="•"/>
              <a:defRPr/>
            </a:pPr>
            <a:r>
              <a:rPr lang="en-US" sz="1800" dirty="0"/>
              <a:t> Job title &amp; description is very important.</a:t>
            </a:r>
          </a:p>
          <a:p>
            <a:pPr marL="742950" lvl="1" indent="-285750" algn="l">
              <a:buFont typeface="Arial" panose="020B0604020202020204" pitchFamily="34" charset="0"/>
              <a:buChar char="•"/>
              <a:defRPr/>
            </a:pPr>
            <a:r>
              <a:rPr lang="en-US" sz="1800" dirty="0"/>
              <a:t> No more than 6 samples per job for imaging requests.</a:t>
            </a:r>
          </a:p>
          <a:p>
            <a:pPr marL="742950" lvl="1" indent="-285750" algn="l">
              <a:buFont typeface="Arial" panose="020B0604020202020204" pitchFamily="34" charset="0"/>
              <a:buChar char="•"/>
              <a:defRPr/>
            </a:pPr>
            <a:r>
              <a:rPr lang="en-US" sz="1800" dirty="0"/>
              <a:t> High priority jobs need manager’s approval.</a:t>
            </a:r>
          </a:p>
          <a:p>
            <a:pPr marL="742950" lvl="1" indent="-285750" algn="l">
              <a:buFont typeface="Arial" panose="020B0604020202020204" pitchFamily="34" charset="0"/>
              <a:buChar char="•"/>
              <a:defRPr/>
            </a:pPr>
            <a:r>
              <a:rPr lang="en-US" sz="1800" dirty="0"/>
              <a:t> Best contact information if need to review with requestor.</a:t>
            </a:r>
          </a:p>
          <a:p>
            <a:pPr marL="742950" lvl="1" indent="-285750" algn="l">
              <a:buFont typeface="Arial" panose="020B0604020202020204" pitchFamily="34" charset="0"/>
              <a:buChar char="•"/>
              <a:defRPr/>
            </a:pPr>
            <a:r>
              <a:rPr lang="en-US" sz="1800" dirty="0"/>
              <a:t> Need to know if anyone else needs to be copied on email when complete.</a:t>
            </a:r>
          </a:p>
          <a:p>
            <a:pPr marL="742950" lvl="1" indent="-285750" algn="l" eaLnBrk="1" hangingPunct="1">
              <a:buFont typeface="Arial" panose="020B0604020202020204" pitchFamily="34" charset="0"/>
              <a:buChar char="•"/>
            </a:pPr>
            <a:r>
              <a:rPr lang="en-US" altLang="en-US" sz="1800" b="1" dirty="0"/>
              <a:t> Specify sample priority order as a comment or in the description.  </a:t>
            </a:r>
          </a:p>
        </p:txBody>
      </p:sp>
      <p:pic>
        <p:nvPicPr>
          <p:cNvPr id="3" name="Picture 2">
            <a:extLst>
              <a:ext uri="{FF2B5EF4-FFF2-40B4-BE49-F238E27FC236}">
                <a16:creationId xmlns:a16="http://schemas.microsoft.com/office/drawing/2014/main" id="{058D9518-9ADA-DACC-EADD-70221D670EBA}"/>
              </a:ext>
            </a:extLst>
          </p:cNvPr>
          <p:cNvPicPr>
            <a:picLocks noChangeAspect="1"/>
          </p:cNvPicPr>
          <p:nvPr/>
        </p:nvPicPr>
        <p:blipFill>
          <a:blip r:embed="rId4"/>
          <a:srcRect l="1666" t="14445" r="42501" b="24815"/>
          <a:stretch/>
        </p:blipFill>
        <p:spPr>
          <a:xfrm>
            <a:off x="5410200" y="2363337"/>
            <a:ext cx="3733800" cy="2284863"/>
          </a:xfrm>
          <a:prstGeom prst="rect">
            <a:avLst/>
          </a:prstGeom>
          <a:ln>
            <a:solidFill>
              <a:schemeClr val="tx1"/>
            </a:solidFill>
          </a:ln>
        </p:spPr>
      </p:pic>
      <p:sp>
        <p:nvSpPr>
          <p:cNvPr id="7" name="Oval 6">
            <a:extLst>
              <a:ext uri="{FF2B5EF4-FFF2-40B4-BE49-F238E27FC236}">
                <a16:creationId xmlns:a16="http://schemas.microsoft.com/office/drawing/2014/main" id="{6034A4A8-718A-3B6D-B50D-D0729084D1E0}"/>
              </a:ext>
            </a:extLst>
          </p:cNvPr>
          <p:cNvSpPr/>
          <p:nvPr/>
        </p:nvSpPr>
        <p:spPr bwMode="auto">
          <a:xfrm>
            <a:off x="7540625" y="3277168"/>
            <a:ext cx="914400" cy="228600"/>
          </a:xfrm>
          <a:prstGeom prst="ellipse">
            <a:avLst/>
          </a:prstGeom>
          <a:noFill/>
          <a:ln w="28575">
            <a:solidFill>
              <a:srgbClr val="FF0000"/>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spTree>
    <p:extLst>
      <p:ext uri="{BB962C8B-B14F-4D97-AF65-F5344CB8AC3E}">
        <p14:creationId xmlns:p14="http://schemas.microsoft.com/office/powerpoint/2010/main" val="33706674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600F2-FDB0-7BFC-564E-8AFD1F9631D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AC2C4E0-5D88-5C68-66BE-713822D7EE65}"/>
              </a:ext>
            </a:extLst>
          </p:cNvPr>
          <p:cNvSpPr txBox="1">
            <a:spLocks noChangeArrowheads="1"/>
          </p:cNvSpPr>
          <p:nvPr/>
        </p:nvSpPr>
        <p:spPr bwMode="auto">
          <a:xfrm>
            <a:off x="225183" y="1020901"/>
            <a:ext cx="869373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l">
              <a:buFont typeface="Wingdings" pitchFamily="2" charset="2"/>
              <a:buChar char="§"/>
              <a:defRPr/>
            </a:pPr>
            <a:r>
              <a:rPr lang="en-US" sz="2000" b="1" dirty="0"/>
              <a:t> New </a:t>
            </a:r>
            <a:r>
              <a:rPr lang="en-US" altLang="en-US" sz="2000" b="1" dirty="0"/>
              <a:t>Password Request / Reset:</a:t>
            </a:r>
          </a:p>
          <a:p>
            <a:pPr lvl="1" algn="l">
              <a:buFont typeface="Wingdings" pitchFamily="2" charset="2"/>
              <a:buChar char="§"/>
              <a:defRPr/>
            </a:pPr>
            <a:endParaRPr lang="en-US" sz="2000" dirty="0"/>
          </a:p>
          <a:p>
            <a:pPr lvl="1" algn="l">
              <a:buFont typeface="Wingdings" pitchFamily="2" charset="2"/>
              <a:buChar char="§"/>
              <a:defRPr/>
            </a:pPr>
            <a:endParaRPr lang="en-US" sz="2000" dirty="0"/>
          </a:p>
          <a:p>
            <a:pPr lvl="1" algn="l">
              <a:buFont typeface="Wingdings" pitchFamily="2" charset="2"/>
              <a:buChar char="§"/>
              <a:defRPr/>
            </a:pPr>
            <a:endParaRPr lang="en-US" sz="2000" dirty="0"/>
          </a:p>
          <a:p>
            <a:pPr lvl="1" algn="l">
              <a:buFont typeface="Wingdings" pitchFamily="2" charset="2"/>
              <a:buChar char="§"/>
              <a:defRPr/>
            </a:pPr>
            <a:endParaRPr lang="en-US" sz="2000" dirty="0"/>
          </a:p>
          <a:p>
            <a:pPr lvl="1" algn="l">
              <a:buFont typeface="Wingdings" pitchFamily="2" charset="2"/>
              <a:buChar char="§"/>
              <a:defRPr/>
            </a:pPr>
            <a:endParaRPr lang="en-US" sz="2000" dirty="0"/>
          </a:p>
          <a:p>
            <a:pPr lvl="1" algn="l">
              <a:buFont typeface="Wingdings" pitchFamily="2" charset="2"/>
              <a:buChar char="§"/>
              <a:defRPr/>
            </a:pPr>
            <a:endParaRPr lang="en-US" sz="2000" dirty="0"/>
          </a:p>
          <a:p>
            <a:pPr lvl="1" algn="l">
              <a:defRPr/>
            </a:pPr>
            <a:endParaRPr lang="en-US" sz="2000" dirty="0"/>
          </a:p>
          <a:p>
            <a:pPr lvl="1" algn="l">
              <a:defRPr/>
            </a:pPr>
            <a:endParaRPr lang="en-US" sz="2000" dirty="0"/>
          </a:p>
          <a:p>
            <a:pPr algn="l">
              <a:buFont typeface="Wingdings" pitchFamily="2" charset="2"/>
              <a:buChar char="§"/>
              <a:defRPr/>
            </a:pPr>
            <a:r>
              <a:rPr lang="en-US" sz="2000" b="1" dirty="0"/>
              <a:t> Email: Click on link and enter new password</a:t>
            </a:r>
          </a:p>
        </p:txBody>
      </p:sp>
      <p:sp>
        <p:nvSpPr>
          <p:cNvPr id="4" name="Title 3">
            <a:extLst>
              <a:ext uri="{FF2B5EF4-FFF2-40B4-BE49-F238E27FC236}">
                <a16:creationId xmlns:a16="http://schemas.microsoft.com/office/drawing/2014/main" id="{80358570-FAB8-5D24-A9E4-07B388D15D4B}"/>
              </a:ext>
            </a:extLst>
          </p:cNvPr>
          <p:cNvSpPr>
            <a:spLocks noGrp="1"/>
          </p:cNvSpPr>
          <p:nvPr>
            <p:ph type="title"/>
          </p:nvPr>
        </p:nvSpPr>
        <p:spPr>
          <a:xfrm>
            <a:off x="251520" y="188720"/>
            <a:ext cx="8130480" cy="720000"/>
          </a:xfrm>
        </p:spPr>
        <p:txBody>
          <a:bodyPr/>
          <a:lstStyle/>
          <a:p>
            <a:r>
              <a:rPr lang="en-US" sz="2000" dirty="0"/>
              <a:t>ALFA LIMS System – Password Request / Reset</a:t>
            </a:r>
          </a:p>
        </p:txBody>
      </p:sp>
      <p:pic>
        <p:nvPicPr>
          <p:cNvPr id="6" name="Picture 5">
            <a:extLst>
              <a:ext uri="{FF2B5EF4-FFF2-40B4-BE49-F238E27FC236}">
                <a16:creationId xmlns:a16="http://schemas.microsoft.com/office/drawing/2014/main" id="{BCF6AFA0-2595-6B76-9E27-0192DE14F42F}"/>
              </a:ext>
            </a:extLst>
          </p:cNvPr>
          <p:cNvPicPr>
            <a:picLocks noChangeAspect="1"/>
          </p:cNvPicPr>
          <p:nvPr/>
        </p:nvPicPr>
        <p:blipFill>
          <a:blip r:embed="rId2"/>
          <a:srcRect l="1667" t="12963" r="55000" b="30741"/>
          <a:stretch/>
        </p:blipFill>
        <p:spPr>
          <a:xfrm>
            <a:off x="1447801" y="4134440"/>
            <a:ext cx="3124199" cy="2283069"/>
          </a:xfrm>
          <a:prstGeom prst="rect">
            <a:avLst/>
          </a:prstGeom>
        </p:spPr>
      </p:pic>
      <p:pic>
        <p:nvPicPr>
          <p:cNvPr id="8" name="Picture 7">
            <a:extLst>
              <a:ext uri="{FF2B5EF4-FFF2-40B4-BE49-F238E27FC236}">
                <a16:creationId xmlns:a16="http://schemas.microsoft.com/office/drawing/2014/main" id="{58110EF8-1A4D-4EBE-39C4-C911431A8B5A}"/>
              </a:ext>
            </a:extLst>
          </p:cNvPr>
          <p:cNvPicPr>
            <a:picLocks noChangeAspect="1"/>
          </p:cNvPicPr>
          <p:nvPr/>
        </p:nvPicPr>
        <p:blipFill>
          <a:blip r:embed="rId3"/>
          <a:srcRect l="833" t="4074" r="49167" b="35185"/>
          <a:stretch/>
        </p:blipFill>
        <p:spPr>
          <a:xfrm>
            <a:off x="505905" y="1447800"/>
            <a:ext cx="2999295" cy="2049518"/>
          </a:xfrm>
          <a:prstGeom prst="rect">
            <a:avLst/>
          </a:prstGeom>
        </p:spPr>
      </p:pic>
      <p:pic>
        <p:nvPicPr>
          <p:cNvPr id="10" name="Picture 9">
            <a:extLst>
              <a:ext uri="{FF2B5EF4-FFF2-40B4-BE49-F238E27FC236}">
                <a16:creationId xmlns:a16="http://schemas.microsoft.com/office/drawing/2014/main" id="{B007D9EB-9B1C-BE1C-7E97-A2CC315085E8}"/>
              </a:ext>
            </a:extLst>
          </p:cNvPr>
          <p:cNvPicPr>
            <a:picLocks noChangeAspect="1"/>
          </p:cNvPicPr>
          <p:nvPr/>
        </p:nvPicPr>
        <p:blipFill>
          <a:blip r:embed="rId4"/>
          <a:srcRect l="833" t="10000" r="50000" b="43704"/>
          <a:stretch/>
        </p:blipFill>
        <p:spPr>
          <a:xfrm>
            <a:off x="4304040" y="1447800"/>
            <a:ext cx="3869491" cy="2049519"/>
          </a:xfrm>
          <a:prstGeom prst="rect">
            <a:avLst/>
          </a:prstGeom>
        </p:spPr>
      </p:pic>
      <p:pic>
        <p:nvPicPr>
          <p:cNvPr id="12" name="Picture 11">
            <a:extLst>
              <a:ext uri="{FF2B5EF4-FFF2-40B4-BE49-F238E27FC236}">
                <a16:creationId xmlns:a16="http://schemas.microsoft.com/office/drawing/2014/main" id="{99433C76-ADC2-A30E-DDAE-CB3B8CA383E2}"/>
              </a:ext>
            </a:extLst>
          </p:cNvPr>
          <p:cNvPicPr>
            <a:picLocks noChangeAspect="1"/>
          </p:cNvPicPr>
          <p:nvPr/>
        </p:nvPicPr>
        <p:blipFill>
          <a:blip r:embed="rId5"/>
          <a:srcRect l="1667" t="13546" r="63333" b="35185"/>
          <a:stretch/>
        </p:blipFill>
        <p:spPr>
          <a:xfrm>
            <a:off x="5181600" y="4190061"/>
            <a:ext cx="2703355" cy="2227448"/>
          </a:xfrm>
          <a:prstGeom prst="rect">
            <a:avLst/>
          </a:prstGeom>
        </p:spPr>
      </p:pic>
      <p:sp>
        <p:nvSpPr>
          <p:cNvPr id="13" name="Oval 12">
            <a:extLst>
              <a:ext uri="{FF2B5EF4-FFF2-40B4-BE49-F238E27FC236}">
                <a16:creationId xmlns:a16="http://schemas.microsoft.com/office/drawing/2014/main" id="{35DEC954-E4AE-2CBC-C7D3-7EE478E291DA}"/>
              </a:ext>
            </a:extLst>
          </p:cNvPr>
          <p:cNvSpPr/>
          <p:nvPr/>
        </p:nvSpPr>
        <p:spPr bwMode="auto">
          <a:xfrm>
            <a:off x="1905000" y="2399423"/>
            <a:ext cx="914400" cy="228600"/>
          </a:xfrm>
          <a:prstGeom prst="ellipse">
            <a:avLst/>
          </a:prstGeom>
          <a:noFill/>
          <a:ln w="28575">
            <a:solidFill>
              <a:srgbClr val="FF0000"/>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sp>
        <p:nvSpPr>
          <p:cNvPr id="14" name="TextBox 6">
            <a:extLst>
              <a:ext uri="{FF2B5EF4-FFF2-40B4-BE49-F238E27FC236}">
                <a16:creationId xmlns:a16="http://schemas.microsoft.com/office/drawing/2014/main" id="{1DD90332-1D9D-D7DC-9DD6-688284DC5593}"/>
              </a:ext>
            </a:extLst>
          </p:cNvPr>
          <p:cNvSpPr txBox="1">
            <a:spLocks noChangeArrowheads="1"/>
          </p:cNvSpPr>
          <p:nvPr/>
        </p:nvSpPr>
        <p:spPr bwMode="auto">
          <a:xfrm>
            <a:off x="1828800" y="2063835"/>
            <a:ext cx="1592055" cy="307777"/>
          </a:xfrm>
          <a:prstGeom prst="rect">
            <a:avLst/>
          </a:prstGeom>
          <a:noFill/>
          <a:ln w="9525">
            <a:noFill/>
            <a:miter lim="800000"/>
            <a:headEnd/>
            <a:tailEnd/>
          </a:ln>
        </p:spPr>
        <p:txBody>
          <a:bodyPr wrap="square">
            <a:spAutoFit/>
          </a:bodyPr>
          <a:lstStyle/>
          <a:p>
            <a:pPr algn="l"/>
            <a:r>
              <a:rPr lang="en-US" sz="1400" b="1" dirty="0">
                <a:solidFill>
                  <a:srgbClr val="FF0000"/>
                </a:solidFill>
              </a:rPr>
              <a:t>Click Here</a:t>
            </a:r>
          </a:p>
        </p:txBody>
      </p:sp>
      <p:cxnSp>
        <p:nvCxnSpPr>
          <p:cNvPr id="16" name="Straight Arrow Connector 15">
            <a:extLst>
              <a:ext uri="{FF2B5EF4-FFF2-40B4-BE49-F238E27FC236}">
                <a16:creationId xmlns:a16="http://schemas.microsoft.com/office/drawing/2014/main" id="{2431403D-D870-2D30-49F8-01C94CA6DFA1}"/>
              </a:ext>
            </a:extLst>
          </p:cNvPr>
          <p:cNvCxnSpPr>
            <a:stCxn id="13" idx="6"/>
          </p:cNvCxnSpPr>
          <p:nvPr/>
        </p:nvCxnSpPr>
        <p:spPr>
          <a:xfrm>
            <a:off x="2819400" y="2513723"/>
            <a:ext cx="198120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B91371A1-D73A-6A1A-0ED0-9168325E2B3A}"/>
              </a:ext>
            </a:extLst>
          </p:cNvPr>
          <p:cNvSpPr txBox="1">
            <a:spLocks noChangeArrowheads="1"/>
          </p:cNvSpPr>
          <p:nvPr/>
        </p:nvSpPr>
        <p:spPr bwMode="auto">
          <a:xfrm>
            <a:off x="6096000" y="2819400"/>
            <a:ext cx="2300059" cy="307777"/>
          </a:xfrm>
          <a:prstGeom prst="rect">
            <a:avLst/>
          </a:prstGeom>
          <a:noFill/>
          <a:ln w="9525">
            <a:noFill/>
            <a:miter lim="800000"/>
            <a:headEnd/>
            <a:tailEnd/>
          </a:ln>
        </p:spPr>
        <p:txBody>
          <a:bodyPr wrap="square">
            <a:spAutoFit/>
          </a:bodyPr>
          <a:lstStyle/>
          <a:p>
            <a:pPr algn="l"/>
            <a:r>
              <a:rPr lang="en-US" sz="1400" b="1" dirty="0">
                <a:solidFill>
                  <a:srgbClr val="FF0000"/>
                </a:solidFill>
              </a:rPr>
              <a:t>Enter your IFX email</a:t>
            </a:r>
          </a:p>
        </p:txBody>
      </p:sp>
      <p:sp>
        <p:nvSpPr>
          <p:cNvPr id="18" name="TextBox 6">
            <a:extLst>
              <a:ext uri="{FF2B5EF4-FFF2-40B4-BE49-F238E27FC236}">
                <a16:creationId xmlns:a16="http://schemas.microsoft.com/office/drawing/2014/main" id="{791FFD16-D5B6-1E36-7B23-5D4093ED7485}"/>
              </a:ext>
            </a:extLst>
          </p:cNvPr>
          <p:cNvSpPr txBox="1">
            <a:spLocks noChangeArrowheads="1"/>
          </p:cNvSpPr>
          <p:nvPr/>
        </p:nvSpPr>
        <p:spPr bwMode="auto">
          <a:xfrm>
            <a:off x="5835118" y="3063464"/>
            <a:ext cx="2300059" cy="307777"/>
          </a:xfrm>
          <a:prstGeom prst="rect">
            <a:avLst/>
          </a:prstGeom>
          <a:noFill/>
          <a:ln w="9525">
            <a:noFill/>
            <a:miter lim="800000"/>
            <a:headEnd/>
            <a:tailEnd/>
          </a:ln>
        </p:spPr>
        <p:txBody>
          <a:bodyPr wrap="square">
            <a:spAutoFit/>
          </a:bodyPr>
          <a:lstStyle/>
          <a:p>
            <a:pPr algn="l"/>
            <a:r>
              <a:rPr lang="en-US" sz="1400" b="1" dirty="0">
                <a:solidFill>
                  <a:srgbClr val="FF0000"/>
                </a:solidFill>
              </a:rPr>
              <a:t>Click Here</a:t>
            </a:r>
          </a:p>
        </p:txBody>
      </p:sp>
      <p:sp>
        <p:nvSpPr>
          <p:cNvPr id="19" name="TextBox 6">
            <a:extLst>
              <a:ext uri="{FF2B5EF4-FFF2-40B4-BE49-F238E27FC236}">
                <a16:creationId xmlns:a16="http://schemas.microsoft.com/office/drawing/2014/main" id="{539D7E02-9C26-045E-BCD3-209C9F8EEBF9}"/>
              </a:ext>
            </a:extLst>
          </p:cNvPr>
          <p:cNvSpPr txBox="1">
            <a:spLocks noChangeArrowheads="1"/>
          </p:cNvSpPr>
          <p:nvPr/>
        </p:nvSpPr>
        <p:spPr bwMode="auto">
          <a:xfrm>
            <a:off x="0" y="5601267"/>
            <a:ext cx="2300059" cy="307777"/>
          </a:xfrm>
          <a:prstGeom prst="rect">
            <a:avLst/>
          </a:prstGeom>
          <a:noFill/>
          <a:ln w="9525">
            <a:noFill/>
            <a:miter lim="800000"/>
            <a:headEnd/>
            <a:tailEnd/>
          </a:ln>
        </p:spPr>
        <p:txBody>
          <a:bodyPr wrap="square">
            <a:spAutoFit/>
          </a:bodyPr>
          <a:lstStyle/>
          <a:p>
            <a:pPr algn="l"/>
            <a:r>
              <a:rPr lang="en-US" sz="1400" b="1" dirty="0">
                <a:solidFill>
                  <a:srgbClr val="FF0000"/>
                </a:solidFill>
              </a:rPr>
              <a:t>Click on Link</a:t>
            </a:r>
          </a:p>
        </p:txBody>
      </p:sp>
      <p:sp>
        <p:nvSpPr>
          <p:cNvPr id="25" name="Rectangle: Rounded Corners 24">
            <a:extLst>
              <a:ext uri="{FF2B5EF4-FFF2-40B4-BE49-F238E27FC236}">
                <a16:creationId xmlns:a16="http://schemas.microsoft.com/office/drawing/2014/main" id="{E72EDD3B-120A-E9FB-29E6-D152287726ED}"/>
              </a:ext>
            </a:extLst>
          </p:cNvPr>
          <p:cNvSpPr/>
          <p:nvPr/>
        </p:nvSpPr>
        <p:spPr bwMode="auto">
          <a:xfrm>
            <a:off x="1423759" y="5683822"/>
            <a:ext cx="2971799" cy="183578"/>
          </a:xfrm>
          <a:prstGeom prst="roundRect">
            <a:avLst/>
          </a:prstGeom>
          <a:noFill/>
          <a:ln w="19050">
            <a:solidFill>
              <a:srgbClr val="FF0000"/>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cxnSp>
        <p:nvCxnSpPr>
          <p:cNvPr id="27" name="Straight Arrow Connector 26">
            <a:extLst>
              <a:ext uri="{FF2B5EF4-FFF2-40B4-BE49-F238E27FC236}">
                <a16:creationId xmlns:a16="http://schemas.microsoft.com/office/drawing/2014/main" id="{636F5D66-F481-300E-A8C8-67334AA9699C}"/>
              </a:ext>
            </a:extLst>
          </p:cNvPr>
          <p:cNvCxnSpPr>
            <a:cxnSpLocks/>
            <a:stCxn id="25" idx="3"/>
          </p:cNvCxnSpPr>
          <p:nvPr/>
        </p:nvCxnSpPr>
        <p:spPr>
          <a:xfrm>
            <a:off x="4395558" y="5775611"/>
            <a:ext cx="1624242" cy="155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6">
            <a:extLst>
              <a:ext uri="{FF2B5EF4-FFF2-40B4-BE49-F238E27FC236}">
                <a16:creationId xmlns:a16="http://schemas.microsoft.com/office/drawing/2014/main" id="{140D91E7-1538-6C1A-2495-F1ED0EF05874}"/>
              </a:ext>
            </a:extLst>
          </p:cNvPr>
          <p:cNvSpPr txBox="1">
            <a:spLocks noChangeArrowheads="1"/>
          </p:cNvSpPr>
          <p:nvPr/>
        </p:nvSpPr>
        <p:spPr bwMode="auto">
          <a:xfrm>
            <a:off x="6570211" y="5478811"/>
            <a:ext cx="2300059" cy="307777"/>
          </a:xfrm>
          <a:prstGeom prst="rect">
            <a:avLst/>
          </a:prstGeom>
          <a:noFill/>
          <a:ln w="9525">
            <a:noFill/>
            <a:miter lim="800000"/>
            <a:headEnd/>
            <a:tailEnd/>
          </a:ln>
        </p:spPr>
        <p:txBody>
          <a:bodyPr wrap="square">
            <a:spAutoFit/>
          </a:bodyPr>
          <a:lstStyle/>
          <a:p>
            <a:pPr algn="l"/>
            <a:r>
              <a:rPr lang="en-US" sz="1400" b="1" dirty="0">
                <a:solidFill>
                  <a:srgbClr val="FF0000"/>
                </a:solidFill>
              </a:rPr>
              <a:t>Enter New Password</a:t>
            </a:r>
          </a:p>
        </p:txBody>
      </p:sp>
    </p:spTree>
    <p:extLst>
      <p:ext uri="{BB962C8B-B14F-4D97-AF65-F5344CB8AC3E}">
        <p14:creationId xmlns:p14="http://schemas.microsoft.com/office/powerpoint/2010/main" val="35219541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720"/>
            <a:ext cx="8130480" cy="720000"/>
          </a:xfrm>
        </p:spPr>
        <p:txBody>
          <a:bodyPr/>
          <a:lstStyle/>
          <a:p>
            <a:r>
              <a:rPr lang="en-US" sz="2000" dirty="0"/>
              <a:t>ALFA LIMS System – Job Requirements</a:t>
            </a:r>
          </a:p>
        </p:txBody>
      </p:sp>
      <p:sp>
        <p:nvSpPr>
          <p:cNvPr id="3" name="TextBox 2">
            <a:extLst>
              <a:ext uri="{FF2B5EF4-FFF2-40B4-BE49-F238E27FC236}">
                <a16:creationId xmlns:a16="http://schemas.microsoft.com/office/drawing/2014/main" id="{DD514323-EAA7-432E-AB6A-AE284C101F56}"/>
              </a:ext>
            </a:extLst>
          </p:cNvPr>
          <p:cNvSpPr txBox="1">
            <a:spLocks noChangeArrowheads="1"/>
          </p:cNvSpPr>
          <p:nvPr/>
        </p:nvSpPr>
        <p:spPr bwMode="auto">
          <a:xfrm>
            <a:off x="225184" y="1027867"/>
            <a:ext cx="8918816"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342900" indent="-342900" algn="l">
              <a:buFont typeface="Wingdings" panose="05000000000000000000" pitchFamily="2" charset="2"/>
              <a:buChar char="§"/>
            </a:pPr>
            <a:r>
              <a:rPr lang="en-US" altLang="en-US" sz="2000" b="1" dirty="0"/>
              <a:t>Title: </a:t>
            </a:r>
          </a:p>
          <a:p>
            <a:pPr marL="800100" lvl="1" indent="-342900" algn="l">
              <a:buFont typeface="Arial" panose="020B0604020202020204" pitchFamily="34" charset="0"/>
              <a:buChar char="•"/>
            </a:pPr>
            <a:r>
              <a:rPr lang="en-US" altLang="en-US" dirty="0"/>
              <a:t>Imaging/FA:</a:t>
            </a:r>
            <a:r>
              <a:rPr lang="en-US" altLang="en-US" b="1" dirty="0"/>
              <a:t> </a:t>
            </a:r>
            <a:r>
              <a:rPr lang="en-US" altLang="en-US" dirty="0"/>
              <a:t>Include technology, device, lot, issue</a:t>
            </a:r>
          </a:p>
          <a:p>
            <a:pPr marL="800100" lvl="1" indent="-342900" algn="l">
              <a:buFont typeface="Arial" panose="020B0604020202020204" pitchFamily="34" charset="0"/>
              <a:buChar char="•"/>
            </a:pPr>
            <a:r>
              <a:rPr lang="en-US" altLang="en-US" dirty="0"/>
              <a:t>Wet Chemistry: Include technology, chemical name &amp; technique/tool.</a:t>
            </a:r>
          </a:p>
          <a:p>
            <a:pPr marL="800100" lvl="1" indent="-342900" algn="l">
              <a:buFont typeface="Arial" panose="020B0604020202020204" pitchFamily="34" charset="0"/>
              <a:buChar char="•"/>
            </a:pPr>
            <a:endParaRPr lang="en-US" altLang="en-US" b="1" dirty="0"/>
          </a:p>
          <a:p>
            <a:pPr marL="342900" indent="-342900" algn="l">
              <a:buFont typeface="Wingdings" panose="05000000000000000000" pitchFamily="2" charset="2"/>
              <a:buChar char="§"/>
            </a:pPr>
            <a:r>
              <a:rPr lang="en-US" altLang="en-US" sz="2000" b="1" dirty="0"/>
              <a:t>Description: </a:t>
            </a:r>
            <a:r>
              <a:rPr lang="en-US" altLang="en-US" dirty="0"/>
              <a:t>Identify type of analysis wanted, explain what you want to see, find, confirm or identify, location of cut and if measurements needed.  If unsure of technique or analysis needed, contact ALFA team for advice via email.</a:t>
            </a:r>
          </a:p>
          <a:p>
            <a:pPr marL="342900" indent="-342900" algn="l">
              <a:buFont typeface="Wingdings" panose="05000000000000000000" pitchFamily="2" charset="2"/>
              <a:buChar char="§"/>
            </a:pPr>
            <a:endParaRPr lang="en-US" altLang="en-US" sz="2000" b="1" dirty="0"/>
          </a:p>
          <a:p>
            <a:pPr marL="342900" lvl="1" indent="-342900" algn="l">
              <a:buFont typeface="Wingdings" panose="05000000000000000000" pitchFamily="2" charset="2"/>
              <a:buChar char="§"/>
            </a:pPr>
            <a:r>
              <a:rPr lang="en-US" altLang="en-US" sz="2000" b="1" dirty="0"/>
              <a:t>Attachments: </a:t>
            </a:r>
            <a:r>
              <a:rPr lang="en-US" altLang="en-US" dirty="0"/>
              <a:t>Documentation or </a:t>
            </a:r>
            <a:r>
              <a:rPr lang="en-US" altLang="en-US" dirty="0" err="1"/>
              <a:t>ppt</a:t>
            </a:r>
            <a:r>
              <a:rPr lang="en-US" altLang="en-US" dirty="0"/>
              <a:t> for specific defect site or area of interest including direction to perform FIB/TEM prep.  CAD layout of layers for specific location and location of GDS file, if required to locate AOI.</a:t>
            </a:r>
          </a:p>
          <a:p>
            <a:pPr marL="342900" lvl="1" indent="-342900" algn="l">
              <a:buFont typeface="Wingdings" panose="05000000000000000000" pitchFamily="2" charset="2"/>
              <a:buChar char="§"/>
            </a:pPr>
            <a:endParaRPr lang="en-US" altLang="en-US" sz="2000" b="1" dirty="0"/>
          </a:p>
          <a:p>
            <a:pPr marL="342900" lvl="1" indent="-342900" algn="l">
              <a:buFont typeface="Wingdings" panose="05000000000000000000" pitchFamily="2" charset="2"/>
              <a:buChar char="§"/>
            </a:pPr>
            <a:r>
              <a:rPr lang="en-US" altLang="en-US" sz="2000" b="1" dirty="0"/>
              <a:t>KLARFF Files: </a:t>
            </a:r>
            <a:r>
              <a:rPr lang="en-US" altLang="en-US" dirty="0"/>
              <a:t>Correct KLARF file uploaded including the location of the alignment marks used for the navigation.</a:t>
            </a:r>
          </a:p>
          <a:p>
            <a:pPr marL="342900" lvl="1" indent="-342900" algn="l">
              <a:buFont typeface="Wingdings" panose="05000000000000000000" pitchFamily="2" charset="2"/>
              <a:buChar char="§"/>
            </a:pPr>
            <a:endParaRPr lang="en-US" altLang="en-US" sz="2000" dirty="0"/>
          </a:p>
          <a:p>
            <a:pPr marL="342900" lvl="1" indent="-342900" algn="l">
              <a:buFont typeface="Wingdings" panose="05000000000000000000" pitchFamily="2" charset="2"/>
              <a:buChar char="§"/>
            </a:pPr>
            <a:r>
              <a:rPr lang="en-US" altLang="en-US" sz="2000" b="1" dirty="0"/>
              <a:t>Samples:  </a:t>
            </a:r>
            <a:r>
              <a:rPr lang="en-US" altLang="en-US" dirty="0"/>
              <a:t>Limit the number of samples per request if possible:</a:t>
            </a:r>
          </a:p>
          <a:p>
            <a:pPr marL="1028700" lvl="2" indent="-342900" algn="l">
              <a:buFont typeface="Arial" panose="020B0604020202020204" pitchFamily="34" charset="0"/>
              <a:buChar char="•"/>
            </a:pPr>
            <a:r>
              <a:rPr lang="en-US" altLang="en-US" dirty="0"/>
              <a:t>If more than 6 TEM and on different wafers, submit each wafer as a job</a:t>
            </a:r>
          </a:p>
          <a:p>
            <a:pPr marL="1028700" lvl="2" indent="-342900" algn="l">
              <a:buFont typeface="Arial" panose="020B0604020202020204" pitchFamily="34" charset="0"/>
              <a:buChar char="•"/>
            </a:pPr>
            <a:r>
              <a:rPr lang="en-US" altLang="en-US" dirty="0"/>
              <a:t>If 2 completely different techniques, submit as 1 job with samples for each technique.</a:t>
            </a:r>
            <a:endParaRPr lang="en-US" altLang="en-US" b="1" dirty="0"/>
          </a:p>
        </p:txBody>
      </p:sp>
    </p:spTree>
    <p:extLst>
      <p:ext uri="{BB962C8B-B14F-4D97-AF65-F5344CB8AC3E}">
        <p14:creationId xmlns:p14="http://schemas.microsoft.com/office/powerpoint/2010/main" val="35161933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720"/>
            <a:ext cx="8130480" cy="720000"/>
          </a:xfrm>
        </p:spPr>
        <p:txBody>
          <a:bodyPr/>
          <a:lstStyle/>
          <a:p>
            <a:r>
              <a:rPr lang="en-US" sz="2000" dirty="0"/>
              <a:t>ALFA LIMS System – Job Submission Process</a:t>
            </a:r>
          </a:p>
        </p:txBody>
      </p:sp>
      <p:pic>
        <p:nvPicPr>
          <p:cNvPr id="7" name="Picture 2">
            <a:extLst>
              <a:ext uri="{FF2B5EF4-FFF2-40B4-BE49-F238E27FC236}">
                <a16:creationId xmlns:a16="http://schemas.microsoft.com/office/drawing/2014/main" id="{1484AC74-DD2D-4F23-8251-94A56E5BB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093" r="71672" b="34182"/>
          <a:stretch/>
        </p:blipFill>
        <p:spPr bwMode="auto">
          <a:xfrm>
            <a:off x="0" y="1505384"/>
            <a:ext cx="3403303" cy="276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39CBC15A-5DC1-41F8-A4C6-FB101612E3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6" t="27776" r="36377" b="45133"/>
          <a:stretch/>
        </p:blipFill>
        <p:spPr bwMode="auto">
          <a:xfrm>
            <a:off x="2461844" y="1637061"/>
            <a:ext cx="6668087" cy="160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a:extLst>
              <a:ext uri="{FF2B5EF4-FFF2-40B4-BE49-F238E27FC236}">
                <a16:creationId xmlns:a16="http://schemas.microsoft.com/office/drawing/2014/main" id="{5626EC99-4FA6-42BB-B1A9-8B620EBA9446}"/>
              </a:ext>
            </a:extLst>
          </p:cNvPr>
          <p:cNvCxnSpPr/>
          <p:nvPr/>
        </p:nvCxnSpPr>
        <p:spPr>
          <a:xfrm flipH="1">
            <a:off x="1377803" y="2655695"/>
            <a:ext cx="910522" cy="182958"/>
          </a:xfrm>
          <a:prstGeom prst="straightConnector1">
            <a:avLst/>
          </a:prstGeom>
          <a:ln w="19050">
            <a:solidFill>
              <a:srgbClr val="FF0000"/>
            </a:solidFill>
            <a:prstDash val="soli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4">
            <a:extLst>
              <a:ext uri="{FF2B5EF4-FFF2-40B4-BE49-F238E27FC236}">
                <a16:creationId xmlns:a16="http://schemas.microsoft.com/office/drawing/2014/main" id="{344E7F99-8E7F-4D2E-8D7E-A5434FDC9D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5" t="30342" r="45616" b="9297"/>
          <a:stretch/>
        </p:blipFill>
        <p:spPr bwMode="auto">
          <a:xfrm>
            <a:off x="2470830" y="3272684"/>
            <a:ext cx="5139809" cy="32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6">
            <a:extLst>
              <a:ext uri="{FF2B5EF4-FFF2-40B4-BE49-F238E27FC236}">
                <a16:creationId xmlns:a16="http://schemas.microsoft.com/office/drawing/2014/main" id="{6CDC128E-3D95-41EC-AC7B-54EEAF635498}"/>
              </a:ext>
            </a:extLst>
          </p:cNvPr>
          <p:cNvSpPr txBox="1">
            <a:spLocks noChangeArrowheads="1"/>
          </p:cNvSpPr>
          <p:nvPr/>
        </p:nvSpPr>
        <p:spPr bwMode="auto">
          <a:xfrm>
            <a:off x="6400800" y="990600"/>
            <a:ext cx="2743200" cy="830997"/>
          </a:xfrm>
          <a:prstGeom prst="rect">
            <a:avLst/>
          </a:prstGeom>
          <a:noFill/>
          <a:ln w="9525">
            <a:noFill/>
            <a:miter lim="800000"/>
            <a:headEnd/>
            <a:tailEnd/>
          </a:ln>
        </p:spPr>
        <p:txBody>
          <a:bodyPr wrap="square">
            <a:spAutoFit/>
          </a:bodyPr>
          <a:lstStyle/>
          <a:p>
            <a:pPr algn="just"/>
            <a:r>
              <a:rPr lang="en-US" sz="1200" dirty="0">
                <a:solidFill>
                  <a:srgbClr val="FF0000"/>
                </a:solidFill>
              </a:rPr>
              <a:t>Please DO NOT copy jobs unless you verify/update all information pertaining to new job including attaching documentation.</a:t>
            </a:r>
          </a:p>
        </p:txBody>
      </p:sp>
      <p:sp>
        <p:nvSpPr>
          <p:cNvPr id="12" name="TextBox 11">
            <a:extLst>
              <a:ext uri="{FF2B5EF4-FFF2-40B4-BE49-F238E27FC236}">
                <a16:creationId xmlns:a16="http://schemas.microsoft.com/office/drawing/2014/main" id="{51D67F5C-2EAE-4777-AD02-D1ABD2906C62}"/>
              </a:ext>
            </a:extLst>
          </p:cNvPr>
          <p:cNvSpPr txBox="1"/>
          <p:nvPr/>
        </p:nvSpPr>
        <p:spPr>
          <a:xfrm>
            <a:off x="2218563" y="2265753"/>
            <a:ext cx="264567"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78FD3B2F-90BF-4A2E-9CCD-F3D05140EA92}"/>
              </a:ext>
            </a:extLst>
          </p:cNvPr>
          <p:cNvSpPr txBox="1"/>
          <p:nvPr/>
        </p:nvSpPr>
        <p:spPr>
          <a:xfrm>
            <a:off x="2209800" y="3689748"/>
            <a:ext cx="264567" cy="584775"/>
          </a:xfrm>
          <a:prstGeom prst="rect">
            <a:avLst/>
          </a:prstGeom>
          <a:noFill/>
        </p:spPr>
        <p:txBody>
          <a:bodyPr wrap="square" rtlCol="0">
            <a:spAutoFit/>
          </a:bodyPr>
          <a:lstStyle/>
          <a:p>
            <a:r>
              <a:rPr lang="en-US" sz="3200" dirty="0">
                <a:solidFill>
                  <a:srgbClr val="FF0000"/>
                </a:solidFill>
              </a:rPr>
              <a:t>*</a:t>
            </a:r>
          </a:p>
        </p:txBody>
      </p:sp>
      <p:sp>
        <p:nvSpPr>
          <p:cNvPr id="14" name="TextBox 13">
            <a:extLst>
              <a:ext uri="{FF2B5EF4-FFF2-40B4-BE49-F238E27FC236}">
                <a16:creationId xmlns:a16="http://schemas.microsoft.com/office/drawing/2014/main" id="{6FE30E04-5A06-4A55-B5E4-4B54DF010C47}"/>
              </a:ext>
            </a:extLst>
          </p:cNvPr>
          <p:cNvSpPr txBox="1"/>
          <p:nvPr/>
        </p:nvSpPr>
        <p:spPr>
          <a:xfrm>
            <a:off x="2222233" y="4039653"/>
            <a:ext cx="264567" cy="584775"/>
          </a:xfrm>
          <a:prstGeom prst="rect">
            <a:avLst/>
          </a:prstGeom>
          <a:noFill/>
        </p:spPr>
        <p:txBody>
          <a:bodyPr wrap="square" rtlCol="0">
            <a:spAutoFit/>
          </a:bodyPr>
          <a:lstStyle/>
          <a:p>
            <a:r>
              <a:rPr lang="en-US" sz="3200" dirty="0">
                <a:solidFill>
                  <a:srgbClr val="FF0000"/>
                </a:solidFill>
              </a:rPr>
              <a:t>*</a:t>
            </a:r>
          </a:p>
        </p:txBody>
      </p:sp>
      <p:sp>
        <p:nvSpPr>
          <p:cNvPr id="15" name="TextBox 14">
            <a:extLst>
              <a:ext uri="{FF2B5EF4-FFF2-40B4-BE49-F238E27FC236}">
                <a16:creationId xmlns:a16="http://schemas.microsoft.com/office/drawing/2014/main" id="{6CF00D9C-8A9A-4D60-96D0-3799CBDEB52B}"/>
              </a:ext>
            </a:extLst>
          </p:cNvPr>
          <p:cNvSpPr txBox="1"/>
          <p:nvPr/>
        </p:nvSpPr>
        <p:spPr>
          <a:xfrm>
            <a:off x="2221018" y="4769938"/>
            <a:ext cx="264567" cy="584775"/>
          </a:xfrm>
          <a:prstGeom prst="rect">
            <a:avLst/>
          </a:prstGeom>
          <a:noFill/>
        </p:spPr>
        <p:txBody>
          <a:bodyPr wrap="square" rtlCol="0">
            <a:spAutoFit/>
          </a:bodyPr>
          <a:lstStyle/>
          <a:p>
            <a:r>
              <a:rPr lang="en-US" sz="3200" dirty="0">
                <a:solidFill>
                  <a:srgbClr val="FF0000"/>
                </a:solidFill>
              </a:rPr>
              <a:t>*</a:t>
            </a:r>
          </a:p>
        </p:txBody>
      </p:sp>
      <p:sp>
        <p:nvSpPr>
          <p:cNvPr id="16" name="TextBox 15">
            <a:extLst>
              <a:ext uri="{FF2B5EF4-FFF2-40B4-BE49-F238E27FC236}">
                <a16:creationId xmlns:a16="http://schemas.microsoft.com/office/drawing/2014/main" id="{6ADA0A24-338E-4A44-8F32-4CBFC1F9DB13}"/>
              </a:ext>
            </a:extLst>
          </p:cNvPr>
          <p:cNvSpPr txBox="1"/>
          <p:nvPr/>
        </p:nvSpPr>
        <p:spPr>
          <a:xfrm>
            <a:off x="2219803" y="5931808"/>
            <a:ext cx="264567" cy="584775"/>
          </a:xfrm>
          <a:prstGeom prst="rect">
            <a:avLst/>
          </a:prstGeom>
          <a:noFill/>
        </p:spPr>
        <p:txBody>
          <a:bodyPr wrap="square" rtlCol="0">
            <a:spAutoFit/>
          </a:bodyPr>
          <a:lstStyle/>
          <a:p>
            <a:r>
              <a:rPr lang="en-US" sz="3200" dirty="0">
                <a:solidFill>
                  <a:srgbClr val="FF0000"/>
                </a:solidFill>
              </a:rPr>
              <a:t>*</a:t>
            </a:r>
          </a:p>
        </p:txBody>
      </p:sp>
      <p:sp>
        <p:nvSpPr>
          <p:cNvPr id="17" name="TextBox 16">
            <a:extLst>
              <a:ext uri="{FF2B5EF4-FFF2-40B4-BE49-F238E27FC236}">
                <a16:creationId xmlns:a16="http://schemas.microsoft.com/office/drawing/2014/main" id="{307E6E58-81EB-49B0-887F-0562EEC00E9E}"/>
              </a:ext>
            </a:extLst>
          </p:cNvPr>
          <p:cNvSpPr txBox="1"/>
          <p:nvPr/>
        </p:nvSpPr>
        <p:spPr>
          <a:xfrm>
            <a:off x="6705599" y="3972889"/>
            <a:ext cx="264567" cy="584775"/>
          </a:xfrm>
          <a:prstGeom prst="rect">
            <a:avLst/>
          </a:prstGeom>
          <a:noFill/>
        </p:spPr>
        <p:txBody>
          <a:bodyPr wrap="square" rtlCol="0">
            <a:spAutoFit/>
          </a:bodyPr>
          <a:lstStyle/>
          <a:p>
            <a:r>
              <a:rPr lang="en-US" sz="3200" dirty="0">
                <a:solidFill>
                  <a:srgbClr val="FF0000"/>
                </a:solidFill>
              </a:rPr>
              <a:t>*</a:t>
            </a:r>
          </a:p>
        </p:txBody>
      </p:sp>
      <p:sp>
        <p:nvSpPr>
          <p:cNvPr id="18" name="Rectangle 17">
            <a:extLst>
              <a:ext uri="{FF2B5EF4-FFF2-40B4-BE49-F238E27FC236}">
                <a16:creationId xmlns:a16="http://schemas.microsoft.com/office/drawing/2014/main" id="{BE39654B-6886-42F4-91D9-F76A13DC8017}"/>
              </a:ext>
            </a:extLst>
          </p:cNvPr>
          <p:cNvSpPr/>
          <p:nvPr/>
        </p:nvSpPr>
        <p:spPr bwMode="auto">
          <a:xfrm>
            <a:off x="7604306" y="1876203"/>
            <a:ext cx="1511977" cy="1368345"/>
          </a:xfrm>
          <a:prstGeom prst="rect">
            <a:avLst/>
          </a:prstGeom>
          <a:noFill/>
          <a:ln w="1905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9" name="TextBox 6">
            <a:extLst>
              <a:ext uri="{FF2B5EF4-FFF2-40B4-BE49-F238E27FC236}">
                <a16:creationId xmlns:a16="http://schemas.microsoft.com/office/drawing/2014/main" id="{5681D43C-03AF-4F1F-A74F-CBBC319F1AF2}"/>
              </a:ext>
            </a:extLst>
          </p:cNvPr>
          <p:cNvSpPr txBox="1">
            <a:spLocks noChangeArrowheads="1"/>
          </p:cNvSpPr>
          <p:nvPr/>
        </p:nvSpPr>
        <p:spPr bwMode="auto">
          <a:xfrm>
            <a:off x="3124233" y="2239639"/>
            <a:ext cx="1731972" cy="184666"/>
          </a:xfrm>
          <a:prstGeom prst="rect">
            <a:avLst/>
          </a:prstGeom>
          <a:noFill/>
          <a:ln w="9525">
            <a:noFill/>
            <a:miter lim="800000"/>
            <a:headEnd/>
            <a:tailEnd/>
          </a:ln>
        </p:spPr>
        <p:txBody>
          <a:bodyPr wrap="square">
            <a:spAutoFit/>
          </a:bodyPr>
          <a:lstStyle/>
          <a:p>
            <a:pPr algn="l"/>
            <a:r>
              <a:rPr lang="en-US" sz="600" dirty="0"/>
              <a:t>Ex. Chemical samples, wipes, gloves, etc.</a:t>
            </a:r>
          </a:p>
        </p:txBody>
      </p:sp>
      <p:sp>
        <p:nvSpPr>
          <p:cNvPr id="20" name="TextBox 6">
            <a:extLst>
              <a:ext uri="{FF2B5EF4-FFF2-40B4-BE49-F238E27FC236}">
                <a16:creationId xmlns:a16="http://schemas.microsoft.com/office/drawing/2014/main" id="{BB5C9A75-8EB0-464A-B142-D910BF58D523}"/>
              </a:ext>
            </a:extLst>
          </p:cNvPr>
          <p:cNvSpPr txBox="1">
            <a:spLocks noChangeArrowheads="1"/>
          </p:cNvSpPr>
          <p:nvPr/>
        </p:nvSpPr>
        <p:spPr bwMode="auto">
          <a:xfrm>
            <a:off x="3523753" y="2367327"/>
            <a:ext cx="1731972" cy="184666"/>
          </a:xfrm>
          <a:prstGeom prst="rect">
            <a:avLst/>
          </a:prstGeom>
          <a:noFill/>
          <a:ln w="9525">
            <a:noFill/>
            <a:miter lim="800000"/>
            <a:headEnd/>
            <a:tailEnd/>
          </a:ln>
        </p:spPr>
        <p:txBody>
          <a:bodyPr wrap="square">
            <a:spAutoFit/>
          </a:bodyPr>
          <a:lstStyle/>
          <a:p>
            <a:pPr algn="l"/>
            <a:r>
              <a:rPr lang="en-US" sz="600" dirty="0"/>
              <a:t>Ex. Defects, profile checks, etc.</a:t>
            </a:r>
          </a:p>
        </p:txBody>
      </p:sp>
      <p:sp>
        <p:nvSpPr>
          <p:cNvPr id="21" name="TextBox 6">
            <a:extLst>
              <a:ext uri="{FF2B5EF4-FFF2-40B4-BE49-F238E27FC236}">
                <a16:creationId xmlns:a16="http://schemas.microsoft.com/office/drawing/2014/main" id="{F730B233-A668-4233-9E07-A0155EA11F07}"/>
              </a:ext>
            </a:extLst>
          </p:cNvPr>
          <p:cNvSpPr txBox="1">
            <a:spLocks noChangeArrowheads="1"/>
          </p:cNvSpPr>
          <p:nvPr/>
        </p:nvSpPr>
        <p:spPr bwMode="auto">
          <a:xfrm>
            <a:off x="3626729" y="2482659"/>
            <a:ext cx="1731972" cy="184666"/>
          </a:xfrm>
          <a:prstGeom prst="rect">
            <a:avLst/>
          </a:prstGeom>
          <a:noFill/>
          <a:ln w="9525">
            <a:noFill/>
            <a:miter lim="800000"/>
            <a:headEnd/>
            <a:tailEnd/>
          </a:ln>
        </p:spPr>
        <p:txBody>
          <a:bodyPr wrap="square">
            <a:spAutoFit/>
          </a:bodyPr>
          <a:lstStyle/>
          <a:p>
            <a:pPr algn="l"/>
            <a:r>
              <a:rPr lang="en-US" sz="600" dirty="0"/>
              <a:t>Ex. SIMS, VPD-ICPMS, XRD, Defects, </a:t>
            </a:r>
            <a:r>
              <a:rPr lang="en-US" sz="600" dirty="0" err="1"/>
              <a:t>et.c</a:t>
            </a:r>
            <a:endParaRPr lang="en-US" sz="600" dirty="0"/>
          </a:p>
        </p:txBody>
      </p:sp>
      <p:sp>
        <p:nvSpPr>
          <p:cNvPr id="22" name="TextBox 6">
            <a:extLst>
              <a:ext uri="{FF2B5EF4-FFF2-40B4-BE49-F238E27FC236}">
                <a16:creationId xmlns:a16="http://schemas.microsoft.com/office/drawing/2014/main" id="{D53A380F-16C6-4C1B-B92F-1E7E436CBE72}"/>
              </a:ext>
            </a:extLst>
          </p:cNvPr>
          <p:cNvSpPr txBox="1">
            <a:spLocks noChangeArrowheads="1"/>
          </p:cNvSpPr>
          <p:nvPr/>
        </p:nvSpPr>
        <p:spPr bwMode="auto">
          <a:xfrm>
            <a:off x="3276600" y="6096000"/>
            <a:ext cx="4450472" cy="738664"/>
          </a:xfrm>
          <a:prstGeom prst="rect">
            <a:avLst/>
          </a:prstGeom>
          <a:noFill/>
          <a:ln w="9525">
            <a:noFill/>
            <a:miter lim="800000"/>
            <a:headEnd/>
            <a:tailEnd/>
          </a:ln>
        </p:spPr>
        <p:txBody>
          <a:bodyPr wrap="square">
            <a:spAutoFit/>
          </a:bodyPr>
          <a:lstStyle/>
          <a:p>
            <a:pPr algn="l"/>
            <a:r>
              <a:rPr lang="en-US" sz="1400" b="1" dirty="0">
                <a:solidFill>
                  <a:srgbClr val="FF0000"/>
                </a:solidFill>
              </a:rPr>
              <a:t>Click on Submit button</a:t>
            </a:r>
          </a:p>
          <a:p>
            <a:pPr algn="l"/>
            <a:r>
              <a:rPr lang="en-US" sz="1400" b="1" dirty="0">
                <a:solidFill>
                  <a:srgbClr val="FF0000"/>
                </a:solidFill>
              </a:rPr>
              <a:t>Review information on next screen</a:t>
            </a:r>
          </a:p>
          <a:p>
            <a:pPr algn="l"/>
            <a:r>
              <a:rPr lang="en-US" sz="1400" b="1" dirty="0">
                <a:solidFill>
                  <a:srgbClr val="FF0000"/>
                </a:solidFill>
              </a:rPr>
              <a:t>Click on Create job button if everything ok</a:t>
            </a:r>
          </a:p>
        </p:txBody>
      </p:sp>
      <p:sp>
        <p:nvSpPr>
          <p:cNvPr id="23" name="TextBox 22">
            <a:extLst>
              <a:ext uri="{FF2B5EF4-FFF2-40B4-BE49-F238E27FC236}">
                <a16:creationId xmlns:a16="http://schemas.microsoft.com/office/drawing/2014/main" id="{27B075E6-720C-45EB-BCE6-06C3F43C547D}"/>
              </a:ext>
            </a:extLst>
          </p:cNvPr>
          <p:cNvSpPr txBox="1"/>
          <p:nvPr/>
        </p:nvSpPr>
        <p:spPr>
          <a:xfrm>
            <a:off x="2230534" y="5569048"/>
            <a:ext cx="264567" cy="584775"/>
          </a:xfrm>
          <a:prstGeom prst="rect">
            <a:avLst/>
          </a:prstGeom>
          <a:noFill/>
        </p:spPr>
        <p:txBody>
          <a:bodyPr wrap="square" rtlCol="0">
            <a:spAutoFit/>
          </a:bodyPr>
          <a:lstStyle/>
          <a:p>
            <a:r>
              <a:rPr lang="en-US" sz="3200" dirty="0">
                <a:solidFill>
                  <a:srgbClr val="FF0000"/>
                </a:solidFill>
              </a:rPr>
              <a:t>*</a:t>
            </a:r>
          </a:p>
        </p:txBody>
      </p:sp>
      <p:sp>
        <p:nvSpPr>
          <p:cNvPr id="24" name="TextBox 6">
            <a:extLst>
              <a:ext uri="{FF2B5EF4-FFF2-40B4-BE49-F238E27FC236}">
                <a16:creationId xmlns:a16="http://schemas.microsoft.com/office/drawing/2014/main" id="{FB08FEB5-8D4C-4C40-AD79-46666D9CCC7E}"/>
              </a:ext>
            </a:extLst>
          </p:cNvPr>
          <p:cNvSpPr txBox="1">
            <a:spLocks noChangeArrowheads="1"/>
          </p:cNvSpPr>
          <p:nvPr/>
        </p:nvSpPr>
        <p:spPr bwMode="auto">
          <a:xfrm>
            <a:off x="2" y="5877580"/>
            <a:ext cx="2550565" cy="523220"/>
          </a:xfrm>
          <a:prstGeom prst="rect">
            <a:avLst/>
          </a:prstGeom>
          <a:noFill/>
          <a:ln w="9525">
            <a:noFill/>
            <a:miter lim="800000"/>
            <a:headEnd/>
            <a:tailEnd/>
          </a:ln>
        </p:spPr>
        <p:txBody>
          <a:bodyPr wrap="square">
            <a:spAutoFit/>
          </a:bodyPr>
          <a:lstStyle/>
          <a:p>
            <a:pPr algn="l"/>
            <a:r>
              <a:rPr lang="en-US" sz="1400" b="1" dirty="0">
                <a:solidFill>
                  <a:srgbClr val="FF0000"/>
                </a:solidFill>
              </a:rPr>
              <a:t>High Priority Jobs need manager approval</a:t>
            </a:r>
          </a:p>
        </p:txBody>
      </p:sp>
      <p:sp>
        <p:nvSpPr>
          <p:cNvPr id="25" name="TextBox 6">
            <a:extLst>
              <a:ext uri="{FF2B5EF4-FFF2-40B4-BE49-F238E27FC236}">
                <a16:creationId xmlns:a16="http://schemas.microsoft.com/office/drawing/2014/main" id="{6BBD9A0C-DAC3-40E4-93C5-6339EA2CAEBB}"/>
              </a:ext>
            </a:extLst>
          </p:cNvPr>
          <p:cNvSpPr txBox="1">
            <a:spLocks noChangeArrowheads="1"/>
          </p:cNvSpPr>
          <p:nvPr/>
        </p:nvSpPr>
        <p:spPr bwMode="auto">
          <a:xfrm>
            <a:off x="1265486" y="2868054"/>
            <a:ext cx="1592055" cy="523220"/>
          </a:xfrm>
          <a:prstGeom prst="rect">
            <a:avLst/>
          </a:prstGeom>
          <a:noFill/>
          <a:ln w="9525">
            <a:noFill/>
            <a:miter lim="800000"/>
            <a:headEnd/>
            <a:tailEnd/>
          </a:ln>
        </p:spPr>
        <p:txBody>
          <a:bodyPr wrap="square">
            <a:spAutoFit/>
          </a:bodyPr>
          <a:lstStyle/>
          <a:p>
            <a:pPr algn="l"/>
            <a:r>
              <a:rPr lang="en-US" sz="1400" b="1" dirty="0">
                <a:solidFill>
                  <a:srgbClr val="FF0000"/>
                </a:solidFill>
              </a:rPr>
              <a:t>To Create or Copy Job</a:t>
            </a:r>
          </a:p>
        </p:txBody>
      </p:sp>
      <p:pic>
        <p:nvPicPr>
          <p:cNvPr id="3" name="Picture 2">
            <a:extLst>
              <a:ext uri="{FF2B5EF4-FFF2-40B4-BE49-F238E27FC236}">
                <a16:creationId xmlns:a16="http://schemas.microsoft.com/office/drawing/2014/main" id="{AA910EFE-AC14-A331-B27D-0FE586630B06}"/>
              </a:ext>
            </a:extLst>
          </p:cNvPr>
          <p:cNvPicPr>
            <a:picLocks noChangeAspect="1"/>
          </p:cNvPicPr>
          <p:nvPr/>
        </p:nvPicPr>
        <p:blipFill>
          <a:blip r:embed="rId5"/>
          <a:srcRect l="1667" t="14055" r="68750" b="73728"/>
          <a:stretch/>
        </p:blipFill>
        <p:spPr>
          <a:xfrm>
            <a:off x="0" y="931119"/>
            <a:ext cx="2857541" cy="663742"/>
          </a:xfrm>
          <a:prstGeom prst="rect">
            <a:avLst/>
          </a:prstGeom>
        </p:spPr>
      </p:pic>
      <p:sp>
        <p:nvSpPr>
          <p:cNvPr id="5" name="TextBox 6">
            <a:extLst>
              <a:ext uri="{FF2B5EF4-FFF2-40B4-BE49-F238E27FC236}">
                <a16:creationId xmlns:a16="http://schemas.microsoft.com/office/drawing/2014/main" id="{FFACEE1D-FE7F-D4D3-016C-6AB3C602E0EE}"/>
              </a:ext>
            </a:extLst>
          </p:cNvPr>
          <p:cNvSpPr txBox="1">
            <a:spLocks noChangeArrowheads="1"/>
          </p:cNvSpPr>
          <p:nvPr/>
        </p:nvSpPr>
        <p:spPr bwMode="auto">
          <a:xfrm>
            <a:off x="7086599" y="4201180"/>
            <a:ext cx="2029683" cy="1169551"/>
          </a:xfrm>
          <a:prstGeom prst="rect">
            <a:avLst/>
          </a:prstGeom>
          <a:noFill/>
          <a:ln w="9525">
            <a:noFill/>
            <a:miter lim="800000"/>
            <a:headEnd/>
            <a:tailEnd/>
          </a:ln>
        </p:spPr>
        <p:txBody>
          <a:bodyPr wrap="square">
            <a:spAutoFit/>
          </a:bodyPr>
          <a:lstStyle/>
          <a:p>
            <a:pPr algn="l"/>
            <a:r>
              <a:rPr lang="en-US" sz="1400" b="1" dirty="0">
                <a:solidFill>
                  <a:srgbClr val="FF0000"/>
                </a:solidFill>
              </a:rPr>
              <a:t>Upload file / document to job – name of file cannot have special characters</a:t>
            </a:r>
          </a:p>
        </p:txBody>
      </p:sp>
      <p:sp>
        <p:nvSpPr>
          <p:cNvPr id="6" name="TextBox 5">
            <a:extLst>
              <a:ext uri="{FF2B5EF4-FFF2-40B4-BE49-F238E27FC236}">
                <a16:creationId xmlns:a16="http://schemas.microsoft.com/office/drawing/2014/main" id="{EA083128-EE1D-9283-1E7B-449FC29972EC}"/>
              </a:ext>
            </a:extLst>
          </p:cNvPr>
          <p:cNvSpPr txBox="1"/>
          <p:nvPr/>
        </p:nvSpPr>
        <p:spPr>
          <a:xfrm>
            <a:off x="2209800" y="6197025"/>
            <a:ext cx="264567"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32421481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720"/>
            <a:ext cx="8130480" cy="720000"/>
          </a:xfrm>
        </p:spPr>
        <p:txBody>
          <a:bodyPr/>
          <a:lstStyle/>
          <a:p>
            <a:r>
              <a:rPr lang="en-US" sz="2000" dirty="0"/>
              <a:t>ALFA LIMS System – Example of Imaging Job</a:t>
            </a:r>
          </a:p>
        </p:txBody>
      </p:sp>
      <p:pic>
        <p:nvPicPr>
          <p:cNvPr id="3" name="Picture 2">
            <a:extLst>
              <a:ext uri="{FF2B5EF4-FFF2-40B4-BE49-F238E27FC236}">
                <a16:creationId xmlns:a16="http://schemas.microsoft.com/office/drawing/2014/main" id="{09DF38DF-7F40-49F4-9EE5-198594F3F487}"/>
              </a:ext>
            </a:extLst>
          </p:cNvPr>
          <p:cNvPicPr>
            <a:picLocks noChangeAspect="1"/>
          </p:cNvPicPr>
          <p:nvPr/>
        </p:nvPicPr>
        <p:blipFill rotWithShape="1">
          <a:blip r:embed="rId2"/>
          <a:srcRect l="2366" t="8684" r="3171" b="19302"/>
          <a:stretch/>
        </p:blipFill>
        <p:spPr>
          <a:xfrm>
            <a:off x="1" y="1157660"/>
            <a:ext cx="9144000" cy="4633540"/>
          </a:xfrm>
          <a:prstGeom prst="rect">
            <a:avLst/>
          </a:prstGeom>
        </p:spPr>
      </p:pic>
      <p:cxnSp>
        <p:nvCxnSpPr>
          <p:cNvPr id="6" name="Straight Arrow Connector 5">
            <a:extLst>
              <a:ext uri="{FF2B5EF4-FFF2-40B4-BE49-F238E27FC236}">
                <a16:creationId xmlns:a16="http://schemas.microsoft.com/office/drawing/2014/main" id="{DCFFE3AE-C299-4F06-BDEB-9D17FB421F53}"/>
              </a:ext>
            </a:extLst>
          </p:cNvPr>
          <p:cNvCxnSpPr/>
          <p:nvPr/>
        </p:nvCxnSpPr>
        <p:spPr>
          <a:xfrm flipV="1">
            <a:off x="625642" y="3000254"/>
            <a:ext cx="962526" cy="5638"/>
          </a:xfrm>
          <a:prstGeom prst="straightConnector1">
            <a:avLst/>
          </a:prstGeom>
          <a:ln w="19050">
            <a:solidFill>
              <a:srgbClr val="FF0000"/>
            </a:solidFill>
            <a:prstDash val="soli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5B95920-F944-49BF-AF9F-14CA6CF018BD}"/>
              </a:ext>
            </a:extLst>
          </p:cNvPr>
          <p:cNvSpPr txBox="1">
            <a:spLocks noChangeArrowheads="1"/>
          </p:cNvSpPr>
          <p:nvPr/>
        </p:nvSpPr>
        <p:spPr bwMode="auto">
          <a:xfrm>
            <a:off x="1722298" y="2753380"/>
            <a:ext cx="3306902" cy="523220"/>
          </a:xfrm>
          <a:prstGeom prst="rect">
            <a:avLst/>
          </a:prstGeom>
          <a:noFill/>
          <a:ln w="9525">
            <a:noFill/>
            <a:miter lim="800000"/>
            <a:headEnd/>
            <a:tailEnd/>
          </a:ln>
        </p:spPr>
        <p:txBody>
          <a:bodyPr wrap="square">
            <a:spAutoFit/>
          </a:bodyPr>
          <a:lstStyle/>
          <a:p>
            <a:pPr algn="l"/>
            <a:r>
              <a:rPr lang="en-US" sz="1400" dirty="0">
                <a:solidFill>
                  <a:srgbClr val="025BBC"/>
                </a:solidFill>
              </a:rPr>
              <a:t>Add any important information as a comment and make it viewable.</a:t>
            </a:r>
          </a:p>
        </p:txBody>
      </p:sp>
      <p:sp>
        <p:nvSpPr>
          <p:cNvPr id="2" name="Oval 1">
            <a:extLst>
              <a:ext uri="{FF2B5EF4-FFF2-40B4-BE49-F238E27FC236}">
                <a16:creationId xmlns:a16="http://schemas.microsoft.com/office/drawing/2014/main" id="{7B173EB1-7678-F9F1-27D4-E3931BE5CA1A}"/>
              </a:ext>
            </a:extLst>
          </p:cNvPr>
          <p:cNvSpPr/>
          <p:nvPr/>
        </p:nvSpPr>
        <p:spPr bwMode="auto">
          <a:xfrm>
            <a:off x="4267200" y="1066800"/>
            <a:ext cx="609600" cy="381000"/>
          </a:xfrm>
          <a:prstGeom prst="ellipse">
            <a:avLst/>
          </a:prstGeom>
          <a:noFill/>
          <a:ln w="28575">
            <a:solidFill>
              <a:srgbClr val="FF0000"/>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sp>
        <p:nvSpPr>
          <p:cNvPr id="5" name="TextBox 6">
            <a:extLst>
              <a:ext uri="{FF2B5EF4-FFF2-40B4-BE49-F238E27FC236}">
                <a16:creationId xmlns:a16="http://schemas.microsoft.com/office/drawing/2014/main" id="{9711EE49-3642-B43A-D70D-C90CD5F09591}"/>
              </a:ext>
            </a:extLst>
          </p:cNvPr>
          <p:cNvSpPr txBox="1">
            <a:spLocks noChangeArrowheads="1"/>
          </p:cNvSpPr>
          <p:nvPr/>
        </p:nvSpPr>
        <p:spPr bwMode="auto">
          <a:xfrm>
            <a:off x="4953000" y="1078073"/>
            <a:ext cx="3733800" cy="738664"/>
          </a:xfrm>
          <a:prstGeom prst="rect">
            <a:avLst/>
          </a:prstGeom>
          <a:noFill/>
          <a:ln w="9525">
            <a:noFill/>
            <a:miter lim="800000"/>
            <a:headEnd/>
            <a:tailEnd/>
          </a:ln>
        </p:spPr>
        <p:txBody>
          <a:bodyPr wrap="square">
            <a:spAutoFit/>
          </a:bodyPr>
          <a:lstStyle/>
          <a:p>
            <a:pPr algn="l"/>
            <a:r>
              <a:rPr lang="en-US" sz="1400" b="1" dirty="0">
                <a:solidFill>
                  <a:srgbClr val="FF0000"/>
                </a:solidFill>
              </a:rPr>
              <a:t>Click on PDF</a:t>
            </a:r>
          </a:p>
          <a:p>
            <a:pPr algn="l"/>
            <a:r>
              <a:rPr lang="en-US" sz="1400" b="1" dirty="0">
                <a:solidFill>
                  <a:srgbClr val="FF0000"/>
                </a:solidFill>
              </a:rPr>
              <a:t>Print form and deliver with your wafers/samples to B1 lab</a:t>
            </a:r>
          </a:p>
        </p:txBody>
      </p:sp>
    </p:spTree>
    <p:extLst>
      <p:ext uri="{BB962C8B-B14F-4D97-AF65-F5344CB8AC3E}">
        <p14:creationId xmlns:p14="http://schemas.microsoft.com/office/powerpoint/2010/main" val="33945503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720"/>
            <a:ext cx="8130480" cy="720000"/>
          </a:xfrm>
        </p:spPr>
        <p:txBody>
          <a:bodyPr/>
          <a:lstStyle/>
          <a:p>
            <a:r>
              <a:rPr lang="en-US" sz="2000" dirty="0"/>
              <a:t>ALFA LIMS System – Example of PFA Jobs</a:t>
            </a:r>
          </a:p>
        </p:txBody>
      </p:sp>
      <p:pic>
        <p:nvPicPr>
          <p:cNvPr id="3" name="Picture 2">
            <a:extLst>
              <a:ext uri="{FF2B5EF4-FFF2-40B4-BE49-F238E27FC236}">
                <a16:creationId xmlns:a16="http://schemas.microsoft.com/office/drawing/2014/main" id="{6EE1CC13-C26B-448B-B982-77EC2C227208}"/>
              </a:ext>
            </a:extLst>
          </p:cNvPr>
          <p:cNvPicPr>
            <a:picLocks noChangeAspect="1"/>
          </p:cNvPicPr>
          <p:nvPr/>
        </p:nvPicPr>
        <p:blipFill rotWithShape="1">
          <a:blip r:embed="rId2"/>
          <a:srcRect l="3244" t="9637" r="4342" b="3239"/>
          <a:stretch/>
        </p:blipFill>
        <p:spPr>
          <a:xfrm>
            <a:off x="0" y="1081460"/>
            <a:ext cx="9144000" cy="4633540"/>
          </a:xfrm>
          <a:prstGeom prst="rect">
            <a:avLst/>
          </a:prstGeom>
        </p:spPr>
      </p:pic>
      <p:cxnSp>
        <p:nvCxnSpPr>
          <p:cNvPr id="6" name="Straight Arrow Connector 5">
            <a:extLst>
              <a:ext uri="{FF2B5EF4-FFF2-40B4-BE49-F238E27FC236}">
                <a16:creationId xmlns:a16="http://schemas.microsoft.com/office/drawing/2014/main" id="{1ADC89D7-7D9C-4279-96E5-29881214F6BB}"/>
              </a:ext>
            </a:extLst>
          </p:cNvPr>
          <p:cNvCxnSpPr/>
          <p:nvPr/>
        </p:nvCxnSpPr>
        <p:spPr>
          <a:xfrm flipV="1">
            <a:off x="733926" y="3157813"/>
            <a:ext cx="962526" cy="5638"/>
          </a:xfrm>
          <a:prstGeom prst="straightConnector1">
            <a:avLst/>
          </a:prstGeom>
          <a:ln w="19050">
            <a:solidFill>
              <a:srgbClr val="FF0000"/>
            </a:solidFill>
            <a:prstDash val="soli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B8D0AAF-BF22-4F81-8232-2E166175EC36}"/>
              </a:ext>
            </a:extLst>
          </p:cNvPr>
          <p:cNvSpPr txBox="1">
            <a:spLocks noChangeArrowheads="1"/>
          </p:cNvSpPr>
          <p:nvPr/>
        </p:nvSpPr>
        <p:spPr bwMode="auto">
          <a:xfrm>
            <a:off x="1722298" y="2901043"/>
            <a:ext cx="3306902" cy="523220"/>
          </a:xfrm>
          <a:prstGeom prst="rect">
            <a:avLst/>
          </a:prstGeom>
          <a:noFill/>
          <a:ln w="9525">
            <a:noFill/>
            <a:miter lim="800000"/>
            <a:headEnd/>
            <a:tailEnd/>
          </a:ln>
        </p:spPr>
        <p:txBody>
          <a:bodyPr wrap="square">
            <a:spAutoFit/>
          </a:bodyPr>
          <a:lstStyle/>
          <a:p>
            <a:pPr algn="l"/>
            <a:r>
              <a:rPr lang="en-US" sz="1400" dirty="0">
                <a:solidFill>
                  <a:srgbClr val="025BBC"/>
                </a:solidFill>
              </a:rPr>
              <a:t>Add any important information as a comment and make it viewable.</a:t>
            </a:r>
          </a:p>
        </p:txBody>
      </p:sp>
      <p:sp>
        <p:nvSpPr>
          <p:cNvPr id="2" name="Oval 1">
            <a:extLst>
              <a:ext uri="{FF2B5EF4-FFF2-40B4-BE49-F238E27FC236}">
                <a16:creationId xmlns:a16="http://schemas.microsoft.com/office/drawing/2014/main" id="{72EFD90D-CB11-48A2-D1A9-31E80104EC2B}"/>
              </a:ext>
            </a:extLst>
          </p:cNvPr>
          <p:cNvSpPr/>
          <p:nvPr/>
        </p:nvSpPr>
        <p:spPr bwMode="auto">
          <a:xfrm>
            <a:off x="6477000" y="990600"/>
            <a:ext cx="609600" cy="381000"/>
          </a:xfrm>
          <a:prstGeom prst="ellipse">
            <a:avLst/>
          </a:prstGeom>
          <a:noFill/>
          <a:ln w="28575">
            <a:solidFill>
              <a:srgbClr val="FF0000"/>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sp>
        <p:nvSpPr>
          <p:cNvPr id="5" name="TextBox 6">
            <a:extLst>
              <a:ext uri="{FF2B5EF4-FFF2-40B4-BE49-F238E27FC236}">
                <a16:creationId xmlns:a16="http://schemas.microsoft.com/office/drawing/2014/main" id="{F47911FA-FF17-091F-CAF5-266F7C7F09F1}"/>
              </a:ext>
            </a:extLst>
          </p:cNvPr>
          <p:cNvSpPr txBox="1">
            <a:spLocks noChangeArrowheads="1"/>
          </p:cNvSpPr>
          <p:nvPr/>
        </p:nvSpPr>
        <p:spPr bwMode="auto">
          <a:xfrm>
            <a:off x="7086600" y="1116449"/>
            <a:ext cx="2057400" cy="1169551"/>
          </a:xfrm>
          <a:prstGeom prst="rect">
            <a:avLst/>
          </a:prstGeom>
          <a:noFill/>
          <a:ln w="9525">
            <a:noFill/>
            <a:miter lim="800000"/>
            <a:headEnd/>
            <a:tailEnd/>
          </a:ln>
        </p:spPr>
        <p:txBody>
          <a:bodyPr wrap="square">
            <a:spAutoFit/>
          </a:bodyPr>
          <a:lstStyle/>
          <a:p>
            <a:pPr algn="l"/>
            <a:r>
              <a:rPr lang="en-US" sz="1400" b="1" dirty="0">
                <a:solidFill>
                  <a:srgbClr val="FF0000"/>
                </a:solidFill>
              </a:rPr>
              <a:t>Click on PDF</a:t>
            </a:r>
          </a:p>
          <a:p>
            <a:pPr algn="l"/>
            <a:r>
              <a:rPr lang="en-US" sz="1400" b="1" dirty="0">
                <a:solidFill>
                  <a:srgbClr val="FF0000"/>
                </a:solidFill>
              </a:rPr>
              <a:t>Print form and deliver with your wafers/samples to B1 lab</a:t>
            </a:r>
          </a:p>
        </p:txBody>
      </p:sp>
    </p:spTree>
    <p:extLst>
      <p:ext uri="{BB962C8B-B14F-4D97-AF65-F5344CB8AC3E}">
        <p14:creationId xmlns:p14="http://schemas.microsoft.com/office/powerpoint/2010/main" val="33363529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E30A1B-C509-1418-5648-A38CAD9618BA}"/>
              </a:ext>
            </a:extLst>
          </p:cNvPr>
          <p:cNvPicPr>
            <a:picLocks noChangeAspect="1"/>
          </p:cNvPicPr>
          <p:nvPr/>
        </p:nvPicPr>
        <p:blipFill>
          <a:blip r:embed="rId2"/>
          <a:stretch>
            <a:fillRect/>
          </a:stretch>
        </p:blipFill>
        <p:spPr>
          <a:xfrm>
            <a:off x="0" y="1081460"/>
            <a:ext cx="6858000" cy="5481332"/>
          </a:xfrm>
          <a:prstGeom prst="rect">
            <a:avLst/>
          </a:prstGeom>
        </p:spPr>
      </p:pic>
      <p:sp>
        <p:nvSpPr>
          <p:cNvPr id="4" name="Title 3"/>
          <p:cNvSpPr>
            <a:spLocks noGrp="1"/>
          </p:cNvSpPr>
          <p:nvPr>
            <p:ph type="title"/>
          </p:nvPr>
        </p:nvSpPr>
        <p:spPr>
          <a:xfrm>
            <a:off x="251520" y="188720"/>
            <a:ext cx="8130480" cy="720000"/>
          </a:xfrm>
        </p:spPr>
        <p:txBody>
          <a:bodyPr/>
          <a:lstStyle/>
          <a:p>
            <a:r>
              <a:rPr lang="en-US" sz="2000" dirty="0"/>
              <a:t>ALFA LIMS System – Example of Wet Chemistry Job</a:t>
            </a:r>
          </a:p>
        </p:txBody>
      </p:sp>
      <p:sp>
        <p:nvSpPr>
          <p:cNvPr id="5" name="TextBox 6">
            <a:extLst>
              <a:ext uri="{FF2B5EF4-FFF2-40B4-BE49-F238E27FC236}">
                <a16:creationId xmlns:a16="http://schemas.microsoft.com/office/drawing/2014/main" id="{6EE0D11D-1FD5-47F2-A43E-5D8FADF71F73}"/>
              </a:ext>
            </a:extLst>
          </p:cNvPr>
          <p:cNvSpPr txBox="1">
            <a:spLocks noChangeArrowheads="1"/>
          </p:cNvSpPr>
          <p:nvPr/>
        </p:nvSpPr>
        <p:spPr bwMode="auto">
          <a:xfrm>
            <a:off x="1981200" y="3822126"/>
            <a:ext cx="3276422" cy="523220"/>
          </a:xfrm>
          <a:prstGeom prst="rect">
            <a:avLst/>
          </a:prstGeom>
          <a:noFill/>
          <a:ln w="9525">
            <a:noFill/>
            <a:miter lim="800000"/>
            <a:headEnd/>
            <a:tailEnd/>
          </a:ln>
        </p:spPr>
        <p:txBody>
          <a:bodyPr wrap="square">
            <a:spAutoFit/>
          </a:bodyPr>
          <a:lstStyle/>
          <a:p>
            <a:pPr algn="l"/>
            <a:r>
              <a:rPr lang="en-US" sz="1400" dirty="0">
                <a:solidFill>
                  <a:srgbClr val="025BBC"/>
                </a:solidFill>
              </a:rPr>
              <a:t>Add any important information as a comment and make it viewable.</a:t>
            </a:r>
          </a:p>
        </p:txBody>
      </p:sp>
      <p:cxnSp>
        <p:nvCxnSpPr>
          <p:cNvPr id="6" name="Straight Arrow Connector 5">
            <a:extLst>
              <a:ext uri="{FF2B5EF4-FFF2-40B4-BE49-F238E27FC236}">
                <a16:creationId xmlns:a16="http://schemas.microsoft.com/office/drawing/2014/main" id="{52244BBF-B788-45DB-A855-67FE71D20756}"/>
              </a:ext>
            </a:extLst>
          </p:cNvPr>
          <p:cNvCxnSpPr/>
          <p:nvPr/>
        </p:nvCxnSpPr>
        <p:spPr>
          <a:xfrm flipV="1">
            <a:off x="1004862" y="4066867"/>
            <a:ext cx="962526" cy="5638"/>
          </a:xfrm>
          <a:prstGeom prst="straightConnector1">
            <a:avLst/>
          </a:prstGeom>
          <a:ln w="19050">
            <a:solidFill>
              <a:srgbClr val="FF0000"/>
            </a:solidFill>
            <a:prstDash val="soli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D1A4B257-2585-3FE1-1391-09E046B6FBF1}"/>
              </a:ext>
            </a:extLst>
          </p:cNvPr>
          <p:cNvSpPr/>
          <p:nvPr/>
        </p:nvSpPr>
        <p:spPr bwMode="auto">
          <a:xfrm>
            <a:off x="6477000" y="1066800"/>
            <a:ext cx="609600" cy="381000"/>
          </a:xfrm>
          <a:prstGeom prst="ellipse">
            <a:avLst/>
          </a:prstGeom>
          <a:noFill/>
          <a:ln w="28575">
            <a:solidFill>
              <a:srgbClr val="FF0000"/>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sp>
        <p:nvSpPr>
          <p:cNvPr id="10" name="TextBox 6">
            <a:extLst>
              <a:ext uri="{FF2B5EF4-FFF2-40B4-BE49-F238E27FC236}">
                <a16:creationId xmlns:a16="http://schemas.microsoft.com/office/drawing/2014/main" id="{5BE7BCF4-FE99-B50D-0B7E-1252740E0D0E}"/>
              </a:ext>
            </a:extLst>
          </p:cNvPr>
          <p:cNvSpPr txBox="1">
            <a:spLocks noChangeArrowheads="1"/>
          </p:cNvSpPr>
          <p:nvPr/>
        </p:nvSpPr>
        <p:spPr bwMode="auto">
          <a:xfrm>
            <a:off x="7086600" y="1192649"/>
            <a:ext cx="2057400" cy="1169551"/>
          </a:xfrm>
          <a:prstGeom prst="rect">
            <a:avLst/>
          </a:prstGeom>
          <a:noFill/>
          <a:ln w="9525">
            <a:noFill/>
            <a:miter lim="800000"/>
            <a:headEnd/>
            <a:tailEnd/>
          </a:ln>
        </p:spPr>
        <p:txBody>
          <a:bodyPr wrap="square">
            <a:spAutoFit/>
          </a:bodyPr>
          <a:lstStyle/>
          <a:p>
            <a:pPr algn="l"/>
            <a:r>
              <a:rPr lang="en-US" sz="1400" b="1" dirty="0">
                <a:solidFill>
                  <a:srgbClr val="FF0000"/>
                </a:solidFill>
              </a:rPr>
              <a:t>Click on PDF</a:t>
            </a:r>
          </a:p>
          <a:p>
            <a:pPr algn="l"/>
            <a:r>
              <a:rPr lang="en-US" sz="1400" b="1" dirty="0">
                <a:solidFill>
                  <a:srgbClr val="FF0000"/>
                </a:solidFill>
              </a:rPr>
              <a:t>Print form and deliver with your wafers/samples to B1 lab</a:t>
            </a:r>
          </a:p>
        </p:txBody>
      </p:sp>
    </p:spTree>
    <p:extLst>
      <p:ext uri="{BB962C8B-B14F-4D97-AF65-F5344CB8AC3E}">
        <p14:creationId xmlns:p14="http://schemas.microsoft.com/office/powerpoint/2010/main" val="30074338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9A08-B983-492B-BF60-186DB105E3DB}"/>
              </a:ext>
            </a:extLst>
          </p:cNvPr>
          <p:cNvSpPr>
            <a:spLocks noGrp="1"/>
          </p:cNvSpPr>
          <p:nvPr>
            <p:ph type="title"/>
          </p:nvPr>
        </p:nvSpPr>
        <p:spPr/>
        <p:txBody>
          <a:bodyPr/>
          <a:lstStyle/>
          <a:p>
            <a:r>
              <a:rPr lang="en-US" dirty="0"/>
              <a:t>VPD-ICPMS Example</a:t>
            </a:r>
          </a:p>
        </p:txBody>
      </p:sp>
      <p:pic>
        <p:nvPicPr>
          <p:cNvPr id="4" name="Picture 3">
            <a:extLst>
              <a:ext uri="{FF2B5EF4-FFF2-40B4-BE49-F238E27FC236}">
                <a16:creationId xmlns:a16="http://schemas.microsoft.com/office/drawing/2014/main" id="{6B993ABE-8922-75BF-8BA8-4827707ECAC7}"/>
              </a:ext>
            </a:extLst>
          </p:cNvPr>
          <p:cNvPicPr>
            <a:picLocks noChangeAspect="1"/>
          </p:cNvPicPr>
          <p:nvPr/>
        </p:nvPicPr>
        <p:blipFill>
          <a:blip r:embed="rId2"/>
          <a:stretch>
            <a:fillRect/>
          </a:stretch>
        </p:blipFill>
        <p:spPr>
          <a:xfrm>
            <a:off x="4260545" y="1548461"/>
            <a:ext cx="4653915" cy="3999287"/>
          </a:xfrm>
          <a:prstGeom prst="rect">
            <a:avLst/>
          </a:prstGeom>
        </p:spPr>
      </p:pic>
      <p:sp>
        <p:nvSpPr>
          <p:cNvPr id="10" name="TextBox 9">
            <a:extLst>
              <a:ext uri="{FF2B5EF4-FFF2-40B4-BE49-F238E27FC236}">
                <a16:creationId xmlns:a16="http://schemas.microsoft.com/office/drawing/2014/main" id="{60A64F93-9263-3888-F17C-EE47C6F1C972}"/>
              </a:ext>
            </a:extLst>
          </p:cNvPr>
          <p:cNvSpPr txBox="1"/>
          <p:nvPr/>
        </p:nvSpPr>
        <p:spPr bwMode="auto">
          <a:xfrm>
            <a:off x="148262" y="2345349"/>
            <a:ext cx="3909389" cy="721480"/>
          </a:xfrm>
          <a:prstGeom prst="rect">
            <a:avLst/>
          </a:prstGeom>
          <a:noFill/>
          <a:ln w="9525">
            <a:solidFill>
              <a:schemeClr val="accent1"/>
            </a:solidFill>
            <a:miter lim="800000"/>
            <a:headEnd/>
            <a:tailEnd/>
          </a:ln>
          <a:effectLst/>
        </p:spPr>
        <p:txBody>
          <a:bodyPr wrap="square" lIns="0" tIns="0" rIns="0" bIns="0" rtlCol="0" anchor="t" anchorCtr="0">
            <a:spAutoFit/>
          </a:bodyPr>
          <a:lstStyle/>
          <a:p>
            <a:pPr marL="189000" indent="-189000" defTabSz="432000" eaLnBrk="0" hangingPunct="0">
              <a:lnSpc>
                <a:spcPct val="120000"/>
              </a:lnSpc>
              <a:buClr>
                <a:schemeClr val="tx2"/>
              </a:buClr>
              <a:buFont typeface="Arial" panose="020B0604020202020204" pitchFamily="34" charset="0"/>
              <a:buChar char="‒"/>
            </a:pPr>
            <a:r>
              <a:rPr lang="en-US" sz="1350" kern="0" dirty="0"/>
              <a:t>Detailed information</a:t>
            </a:r>
          </a:p>
          <a:p>
            <a:pPr marL="189000" indent="-189000" defTabSz="432000" eaLnBrk="0" hangingPunct="0">
              <a:lnSpc>
                <a:spcPct val="120000"/>
              </a:lnSpc>
              <a:buClr>
                <a:schemeClr val="tx2"/>
              </a:buClr>
              <a:buFont typeface="Arial" panose="020B0604020202020204" pitchFamily="34" charset="0"/>
              <a:buChar char="‒"/>
            </a:pPr>
            <a:r>
              <a:rPr lang="en-US" sz="1350" kern="0" dirty="0"/>
              <a:t>Past jobs</a:t>
            </a:r>
          </a:p>
          <a:p>
            <a:pPr marL="189000" indent="-189000" defTabSz="432000" eaLnBrk="0" hangingPunct="0">
              <a:lnSpc>
                <a:spcPct val="120000"/>
              </a:lnSpc>
              <a:buClr>
                <a:schemeClr val="tx2"/>
              </a:buClr>
              <a:buFont typeface="Arial" panose="020B0604020202020204" pitchFamily="34" charset="0"/>
              <a:buChar char="‒"/>
            </a:pPr>
            <a:r>
              <a:rPr lang="en-US" sz="1350" kern="0" dirty="0"/>
              <a:t>Wafer history</a:t>
            </a:r>
          </a:p>
        </p:txBody>
      </p:sp>
      <p:sp>
        <p:nvSpPr>
          <p:cNvPr id="11" name="TextBox 10">
            <a:extLst>
              <a:ext uri="{FF2B5EF4-FFF2-40B4-BE49-F238E27FC236}">
                <a16:creationId xmlns:a16="http://schemas.microsoft.com/office/drawing/2014/main" id="{468B1C53-DABB-F965-A7C4-D22A57BFA44B}"/>
              </a:ext>
            </a:extLst>
          </p:cNvPr>
          <p:cNvSpPr txBox="1"/>
          <p:nvPr/>
        </p:nvSpPr>
        <p:spPr bwMode="auto">
          <a:xfrm>
            <a:off x="146685" y="4707409"/>
            <a:ext cx="3909388" cy="721480"/>
          </a:xfrm>
          <a:prstGeom prst="rect">
            <a:avLst/>
          </a:prstGeom>
          <a:noFill/>
          <a:ln w="9525">
            <a:solidFill>
              <a:schemeClr val="accent1"/>
            </a:solidFill>
            <a:miter lim="800000"/>
            <a:headEnd/>
            <a:tailEnd/>
          </a:ln>
          <a:effectLst/>
        </p:spPr>
        <p:txBody>
          <a:bodyPr wrap="square" lIns="0" tIns="0" rIns="0" bIns="0" rtlCol="0" anchor="t" anchorCtr="0">
            <a:spAutoFit/>
          </a:bodyPr>
          <a:lstStyle/>
          <a:p>
            <a:pPr marL="189000" indent="-189000" defTabSz="432000" eaLnBrk="0" hangingPunct="0">
              <a:lnSpc>
                <a:spcPct val="120000"/>
              </a:lnSpc>
              <a:buClr>
                <a:schemeClr val="tx2"/>
              </a:buClr>
              <a:buFont typeface="Arial" panose="020B0604020202020204" pitchFamily="34" charset="0"/>
              <a:buChar char="‒"/>
            </a:pPr>
            <a:r>
              <a:rPr lang="en-US" sz="1350" kern="0" dirty="0"/>
              <a:t>Wafer id: Scribe number or last 4</a:t>
            </a:r>
          </a:p>
          <a:p>
            <a:pPr marL="189000" indent="-189000" defTabSz="432000" eaLnBrk="0" hangingPunct="0">
              <a:lnSpc>
                <a:spcPct val="120000"/>
              </a:lnSpc>
              <a:buClr>
                <a:schemeClr val="tx2"/>
              </a:buClr>
              <a:buFont typeface="Arial" panose="020B0604020202020204" pitchFamily="34" charset="0"/>
              <a:buChar char="‒"/>
            </a:pPr>
            <a:r>
              <a:rPr lang="en-US" sz="1350" kern="0" dirty="0"/>
              <a:t>Sample description: slot number, tool, oxide thickness.</a:t>
            </a:r>
          </a:p>
        </p:txBody>
      </p:sp>
      <p:sp>
        <p:nvSpPr>
          <p:cNvPr id="12" name="TextBox 11">
            <a:extLst>
              <a:ext uri="{FF2B5EF4-FFF2-40B4-BE49-F238E27FC236}">
                <a16:creationId xmlns:a16="http://schemas.microsoft.com/office/drawing/2014/main" id="{FEA141AE-C259-0E43-05D8-B637BE5B91EB}"/>
              </a:ext>
            </a:extLst>
          </p:cNvPr>
          <p:cNvSpPr txBox="1"/>
          <p:nvPr/>
        </p:nvSpPr>
        <p:spPr bwMode="auto">
          <a:xfrm>
            <a:off x="146686" y="1674885"/>
            <a:ext cx="3910965" cy="472181"/>
          </a:xfrm>
          <a:prstGeom prst="rect">
            <a:avLst/>
          </a:prstGeom>
          <a:noFill/>
          <a:ln w="9525">
            <a:solidFill>
              <a:schemeClr val="accent1"/>
            </a:solidFill>
            <a:miter lim="800000"/>
            <a:headEnd/>
            <a:tailEnd/>
          </a:ln>
          <a:effectLst/>
        </p:spPr>
        <p:txBody>
          <a:bodyPr wrap="square" lIns="0" tIns="0" rIns="0" bIns="0" rtlCol="0" anchor="t" anchorCtr="0">
            <a:spAutoFit/>
          </a:bodyPr>
          <a:lstStyle/>
          <a:p>
            <a:pPr marL="189000" indent="-189000" defTabSz="432000" eaLnBrk="0" hangingPunct="0">
              <a:lnSpc>
                <a:spcPct val="120000"/>
              </a:lnSpc>
              <a:buClr>
                <a:schemeClr val="tx2"/>
              </a:buClr>
              <a:buFont typeface="Arial" panose="020B0604020202020204" pitchFamily="34" charset="0"/>
              <a:buChar char="‒"/>
            </a:pPr>
            <a:r>
              <a:rPr lang="en-US" sz="1350" kern="0" dirty="0"/>
              <a:t>Tool name or department and short description of issue</a:t>
            </a:r>
          </a:p>
        </p:txBody>
      </p:sp>
      <p:cxnSp>
        <p:nvCxnSpPr>
          <p:cNvPr id="14" name="Straight Arrow Connector 13">
            <a:extLst>
              <a:ext uri="{FF2B5EF4-FFF2-40B4-BE49-F238E27FC236}">
                <a16:creationId xmlns:a16="http://schemas.microsoft.com/office/drawing/2014/main" id="{37007D98-E620-3A7C-4FBF-72E067E5A482}"/>
              </a:ext>
            </a:extLst>
          </p:cNvPr>
          <p:cNvCxnSpPr>
            <a:stCxn id="12" idx="3"/>
          </p:cNvCxnSpPr>
          <p:nvPr/>
        </p:nvCxnSpPr>
        <p:spPr>
          <a:xfrm flipV="1">
            <a:off x="4057651" y="1714500"/>
            <a:ext cx="285749" cy="196476"/>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771ACEB-60A0-F65C-3C64-2DE63434968D}"/>
              </a:ext>
            </a:extLst>
          </p:cNvPr>
          <p:cNvCxnSpPr>
            <a:stCxn id="10" idx="3"/>
          </p:cNvCxnSpPr>
          <p:nvPr/>
        </p:nvCxnSpPr>
        <p:spPr>
          <a:xfrm flipV="1">
            <a:off x="4057651" y="2114550"/>
            <a:ext cx="285749" cy="591539"/>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4040DB-D8FB-C0A8-A7E0-D2874D4157CF}"/>
              </a:ext>
            </a:extLst>
          </p:cNvPr>
          <p:cNvCxnSpPr>
            <a:cxnSpLocks/>
            <a:stCxn id="11" idx="3"/>
          </p:cNvCxnSpPr>
          <p:nvPr/>
        </p:nvCxnSpPr>
        <p:spPr>
          <a:xfrm>
            <a:off x="4056073" y="5068149"/>
            <a:ext cx="202895" cy="1764"/>
          </a:xfrm>
          <a:prstGeom prst="straightConnector1">
            <a:avLst/>
          </a:prstGeom>
          <a:ln w="952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296254"/>
      </p:ext>
    </p:extLst>
  </p:cSld>
  <p:clrMapOvr>
    <a:masterClrMapping/>
  </p:clrMapOvr>
  <p:transition>
    <p:fade/>
  </p:transition>
</p:sld>
</file>

<file path=ppt/theme/theme1.xml><?xml version="1.0" encoding="utf-8"?>
<a:theme xmlns:a="http://schemas.openxmlformats.org/drawingml/2006/main" name="Cypress Dark Template-070609D">
  <a:themeElements>
    <a:clrScheme name="Cypress_Dark_Template_FINAL 093008-wnote3 1">
      <a:dk1>
        <a:srgbClr val="024084"/>
      </a:dk1>
      <a:lt1>
        <a:srgbClr val="FFFFFF"/>
      </a:lt1>
      <a:dk2>
        <a:srgbClr val="001F4F"/>
      </a:dk2>
      <a:lt2>
        <a:srgbClr val="FFFFFF"/>
      </a:lt2>
      <a:accent1>
        <a:srgbClr val="2781E5"/>
      </a:accent1>
      <a:accent2>
        <a:srgbClr val="E97501"/>
      </a:accent2>
      <a:accent3>
        <a:srgbClr val="AAABB2"/>
      </a:accent3>
      <a:accent4>
        <a:srgbClr val="DADADA"/>
      </a:accent4>
      <a:accent5>
        <a:srgbClr val="ACC1F0"/>
      </a:accent5>
      <a:accent6>
        <a:srgbClr val="D36901"/>
      </a:accent6>
      <a:hlink>
        <a:srgbClr val="8557D7"/>
      </a:hlink>
      <a:folHlink>
        <a:srgbClr val="ADADAD"/>
      </a:folHlink>
    </a:clrScheme>
    <a:fontScheme name="Cypress_Dark_Template_FINAL 093008-wnote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rgbClr val="FFFFFF"/>
            </a:solidFill>
            <a:effectLst/>
            <a:latin typeface="Arial" charset="0"/>
          </a:defRPr>
        </a:defPPr>
      </a:lstStyle>
    </a:lnDef>
  </a:objectDefaults>
  <a:extraClrSchemeLst>
    <a:extraClrScheme>
      <a:clrScheme name="Cypress_Dark_Template_FINAL 093008-wnote3 1">
        <a:dk1>
          <a:srgbClr val="024084"/>
        </a:dk1>
        <a:lt1>
          <a:srgbClr val="FFFFFF"/>
        </a:lt1>
        <a:dk2>
          <a:srgbClr val="001F4F"/>
        </a:dk2>
        <a:lt2>
          <a:srgbClr val="FFFFFF"/>
        </a:lt2>
        <a:accent1>
          <a:srgbClr val="2781E5"/>
        </a:accent1>
        <a:accent2>
          <a:srgbClr val="E97501"/>
        </a:accent2>
        <a:accent3>
          <a:srgbClr val="AAABB2"/>
        </a:accent3>
        <a:accent4>
          <a:srgbClr val="DADADA"/>
        </a:accent4>
        <a:accent5>
          <a:srgbClr val="ACC1F0"/>
        </a:accent5>
        <a:accent6>
          <a:srgbClr val="D36901"/>
        </a:accent6>
        <a:hlink>
          <a:srgbClr val="8557D7"/>
        </a:hlink>
        <a:folHlink>
          <a:srgbClr val="ADADA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3CCC01AA-2FD9-4C8F-B65E-A38F9FE67EFC}"/>
    </a:ext>
  </a:extLst>
</a:theme>
</file>

<file path=ppt/theme/theme2.xml><?xml version="1.0" encoding="utf-8"?>
<a:theme xmlns:a="http://schemas.openxmlformats.org/drawingml/2006/main" name="Cypress Transition Slide Master—Dark">
  <a:themeElements>
    <a:clrScheme name="Cypress Transition Slide Master—Dark 2">
      <a:dk1>
        <a:srgbClr val="024084"/>
      </a:dk1>
      <a:lt1>
        <a:srgbClr val="79ACFF"/>
      </a:lt1>
      <a:dk2>
        <a:srgbClr val="001F4F"/>
      </a:dk2>
      <a:lt2>
        <a:srgbClr val="FFFFFF"/>
      </a:lt2>
      <a:accent1>
        <a:srgbClr val="2781E5"/>
      </a:accent1>
      <a:accent2>
        <a:srgbClr val="E97501"/>
      </a:accent2>
      <a:accent3>
        <a:srgbClr val="AAABB2"/>
      </a:accent3>
      <a:accent4>
        <a:srgbClr val="6692DA"/>
      </a:accent4>
      <a:accent5>
        <a:srgbClr val="ACC1F0"/>
      </a:accent5>
      <a:accent6>
        <a:srgbClr val="D36901"/>
      </a:accent6>
      <a:hlink>
        <a:srgbClr val="8557D7"/>
      </a:hlink>
      <a:folHlink>
        <a:srgbClr val="ADADAD"/>
      </a:folHlink>
    </a:clrScheme>
    <a:fontScheme name="Cypress Transition Slide Master—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rgbClr val="FFFFFF"/>
            </a:solidFill>
            <a:effectLst/>
            <a:latin typeface="Arial" charset="0"/>
          </a:defRPr>
        </a:defPPr>
      </a:lstStyle>
    </a:lnDef>
  </a:objectDefaults>
  <a:extraClrSchemeLst>
    <a:extraClrScheme>
      <a:clrScheme name="Cypress Transition Slide Master—Dark 1">
        <a:dk1>
          <a:srgbClr val="024084"/>
        </a:dk1>
        <a:lt1>
          <a:srgbClr val="639EFF"/>
        </a:lt1>
        <a:dk2>
          <a:srgbClr val="001F4F"/>
        </a:dk2>
        <a:lt2>
          <a:srgbClr val="FFFFFF"/>
        </a:lt2>
        <a:accent1>
          <a:srgbClr val="2781E5"/>
        </a:accent1>
        <a:accent2>
          <a:srgbClr val="E97501"/>
        </a:accent2>
        <a:accent3>
          <a:srgbClr val="AAABB2"/>
        </a:accent3>
        <a:accent4>
          <a:srgbClr val="5386DA"/>
        </a:accent4>
        <a:accent5>
          <a:srgbClr val="ACC1F0"/>
        </a:accent5>
        <a:accent6>
          <a:srgbClr val="D36901"/>
        </a:accent6>
        <a:hlink>
          <a:srgbClr val="8557D7"/>
        </a:hlink>
        <a:folHlink>
          <a:srgbClr val="ADADAD"/>
        </a:folHlink>
      </a:clrScheme>
      <a:clrMap bg1="dk2" tx1="lt1" bg2="dk1" tx2="lt2" accent1="accent1" accent2="accent2" accent3="accent3" accent4="accent4" accent5="accent5" accent6="accent6" hlink="hlink" folHlink="folHlink"/>
    </a:extraClrScheme>
    <a:extraClrScheme>
      <a:clrScheme name="Cypress Transition Slide Master—Dark 2">
        <a:dk1>
          <a:srgbClr val="024084"/>
        </a:dk1>
        <a:lt1>
          <a:srgbClr val="79ACFF"/>
        </a:lt1>
        <a:dk2>
          <a:srgbClr val="001F4F"/>
        </a:dk2>
        <a:lt2>
          <a:srgbClr val="FFFFFF"/>
        </a:lt2>
        <a:accent1>
          <a:srgbClr val="2781E5"/>
        </a:accent1>
        <a:accent2>
          <a:srgbClr val="E97501"/>
        </a:accent2>
        <a:accent3>
          <a:srgbClr val="AAABB2"/>
        </a:accent3>
        <a:accent4>
          <a:srgbClr val="6692DA"/>
        </a:accent4>
        <a:accent5>
          <a:srgbClr val="ACC1F0"/>
        </a:accent5>
        <a:accent6>
          <a:srgbClr val="D36901"/>
        </a:accent6>
        <a:hlink>
          <a:srgbClr val="8557D7"/>
        </a:hlink>
        <a:folHlink>
          <a:srgbClr val="ADADAD"/>
        </a:folHlink>
      </a:clrScheme>
      <a:clrMap bg1="dk2" tx1="lt1" bg2="dk1" tx2="lt2" accent1="accent1" accent2="accent2" accent3="accent3" accent4="accent4" accent5="accent5" accent6="accent6" hlink="hlink" folHlink="folHlink"/>
    </a:extraClrScheme>
    <a:extraClrScheme>
      <a:clrScheme name="Cypress Transition Slide Master—Dark 3">
        <a:dk1>
          <a:srgbClr val="024084"/>
        </a:dk1>
        <a:lt1>
          <a:srgbClr val="FFFFFF"/>
        </a:lt1>
        <a:dk2>
          <a:srgbClr val="001F4F"/>
        </a:dk2>
        <a:lt2>
          <a:srgbClr val="FFFFFF"/>
        </a:lt2>
        <a:accent1>
          <a:srgbClr val="2781E5"/>
        </a:accent1>
        <a:accent2>
          <a:srgbClr val="E97501"/>
        </a:accent2>
        <a:accent3>
          <a:srgbClr val="AAABB2"/>
        </a:accent3>
        <a:accent4>
          <a:srgbClr val="DADADA"/>
        </a:accent4>
        <a:accent5>
          <a:srgbClr val="ACC1F0"/>
        </a:accent5>
        <a:accent6>
          <a:srgbClr val="D36901"/>
        </a:accent6>
        <a:hlink>
          <a:srgbClr val="8557D7"/>
        </a:hlink>
        <a:folHlink>
          <a:srgbClr val="ADADA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FF5D730F-1D39-4706-9A67-984E2E3B5303}"/>
    </a:ext>
  </a:extLst>
</a:theme>
</file>

<file path=ppt/theme/theme3.xml><?xml version="1.0" encoding="utf-8"?>
<a:theme xmlns:a="http://schemas.openxmlformats.org/drawingml/2006/main" name="Cypress Light Template - 080814">
  <a:themeElements>
    <a:clrScheme name="Cypress Light Template-070609C 1">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fontScheme name="Cypress Light Template-070609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ypress Light Template-070609C 1">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09DCF1A6-83AE-44B5-A72D-D7175284B32E}"/>
    </a:ext>
  </a:extLst>
</a:theme>
</file>

<file path=ppt/theme/theme4.xml><?xml version="1.0" encoding="utf-8"?>
<a:theme xmlns:a="http://schemas.openxmlformats.org/drawingml/2006/main" name="Cypress Transition Slide Master—Light">
  <a:themeElements>
    <a:clrScheme name="Cypress Transition Slide Master—Light 13">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fontScheme name="Cypress Transition Slide Master—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ypress Transition Slide Master—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ypress Transition Slide Master—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ypress Transition Slide Master—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ypress Transition Slide Master—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ypress Transition Slide Master—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ypress Transition Slide Master—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ypress Transition Slide Master—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ypress Transition Slide Master—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ypress Transition Slide Master—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ypress Transition Slide Master—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ypress Transition Slide Master—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ypress Transition Slide Master—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ypress Transition Slide Master—Light 13">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
      <a:clrScheme name="Cypress Transition Slide Master—Light 14">
        <a:dk1>
          <a:srgbClr val="000000"/>
        </a:dk1>
        <a:lt1>
          <a:srgbClr val="FFFFFF"/>
        </a:lt1>
        <a:dk2>
          <a:srgbClr val="025BBC"/>
        </a:dk2>
        <a:lt2>
          <a:srgbClr val="025BBC"/>
        </a:lt2>
        <a:accent1>
          <a:srgbClr val="2781E5"/>
        </a:accent1>
        <a:accent2>
          <a:srgbClr val="E97501"/>
        </a:accent2>
        <a:accent3>
          <a:srgbClr val="FFFFFF"/>
        </a:accent3>
        <a:accent4>
          <a:srgbClr val="00000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891D4AC3-A5BA-4D49-9BAD-BBE3BD0690FF}"/>
    </a:ext>
  </a:extLst>
</a:theme>
</file>

<file path=ppt/theme/theme5.xml><?xml version="1.0" encoding="utf-8"?>
<a:theme xmlns:a="http://schemas.openxmlformats.org/drawingml/2006/main" name="Cypress Light Template - 080814 (1)">
  <a:themeElements>
    <a:clrScheme name="Cypress Light Template-070609C 1">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fontScheme name="Cypress Light Template-070609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ypress Light Template-070609C 1">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246BFC0C-3A8F-4D8E-9E3F-F5B50728C748}"/>
    </a:ext>
  </a:extLst>
</a:theme>
</file>

<file path=ppt/theme/theme6.xml><?xml version="1.0" encoding="utf-8"?>
<a:theme xmlns:a="http://schemas.openxmlformats.org/drawingml/2006/main" name="1_Cypress Transition Slide Master—Light">
  <a:themeElements>
    <a:clrScheme name="Cypress Transition Slide Master—Light 13">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fontScheme name="Cypress Transition Slide Master—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ypress Transition Slide Master—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ypress Transition Slide Master—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ypress Transition Slide Master—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ypress Transition Slide Master—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ypress Transition Slide Master—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ypress Transition Slide Master—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ypress Transition Slide Master—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ypress Transition Slide Master—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ypress Transition Slide Master—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ypress Transition Slide Master—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ypress Transition Slide Master—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ypress Transition Slide Master—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ypress Transition Slide Master—Light 13">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
      <a:clrScheme name="Cypress Transition Slide Master—Light 14">
        <a:dk1>
          <a:srgbClr val="000000"/>
        </a:dk1>
        <a:lt1>
          <a:srgbClr val="FFFFFF"/>
        </a:lt1>
        <a:dk2>
          <a:srgbClr val="025BBC"/>
        </a:dk2>
        <a:lt2>
          <a:srgbClr val="025BBC"/>
        </a:lt2>
        <a:accent1>
          <a:srgbClr val="2781E5"/>
        </a:accent1>
        <a:accent2>
          <a:srgbClr val="E97501"/>
        </a:accent2>
        <a:accent3>
          <a:srgbClr val="FFFFFF"/>
        </a:accent3>
        <a:accent4>
          <a:srgbClr val="00000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A159D683-8EFA-4E61-9B3A-D48CD27B4DAA}"/>
    </a:ext>
  </a:extLst>
</a:theme>
</file>

<file path=ppt/theme/theme7.xml><?xml version="1.0" encoding="utf-8"?>
<a:theme xmlns:a="http://schemas.openxmlformats.org/drawingml/2006/main" name="CYPRESS Q316">
  <a:themeElements>
    <a:clrScheme name="Custom 75">
      <a:dk1>
        <a:srgbClr val="000000"/>
      </a:dk1>
      <a:lt1>
        <a:srgbClr val="FFFFFF"/>
      </a:lt1>
      <a:dk2>
        <a:srgbClr val="00A8E1"/>
      </a:dk2>
      <a:lt2>
        <a:srgbClr val="005596"/>
      </a:lt2>
      <a:accent1>
        <a:srgbClr val="4675BA"/>
      </a:accent1>
      <a:accent2>
        <a:srgbClr val="6A8735"/>
      </a:accent2>
      <a:accent3>
        <a:srgbClr val="A4B93D"/>
      </a:accent3>
      <a:accent4>
        <a:srgbClr val="818F9F"/>
      </a:accent4>
      <a:accent5>
        <a:srgbClr val="7B5EA2"/>
      </a:accent5>
      <a:accent6>
        <a:srgbClr val="C74141"/>
      </a:accent6>
      <a:hlink>
        <a:srgbClr val="0000FF"/>
      </a:hlink>
      <a:folHlink>
        <a:srgbClr val="ADAD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73152" rIns="91440" bIns="109728" numCol="1" rtlCol="0" anchor="t" anchorCtr="0" compatLnSpc="1">
        <a:prstTxWarp prst="textNoShape">
          <a:avLst/>
        </a:prstTxWarp>
      </a:bodyPr>
      <a:lstStyle>
        <a:defPPr marL="0" marR="0" indent="0" algn="ctr" defTabSz="914400" rtl="0" eaLnBrk="1" fontAlgn="base" latinLnBrk="0" hangingPunct="1">
          <a:lnSpc>
            <a:spcPct val="95000"/>
          </a:lnSpc>
          <a:spcBef>
            <a:spcPts val="500"/>
          </a:spcBef>
          <a:spcAft>
            <a:spcPct val="0"/>
          </a:spcAft>
          <a:buClr>
            <a:schemeClr val="tx1"/>
          </a:buClr>
          <a:buSzTx/>
          <a:buFontTx/>
          <a:buNone/>
          <a:tabLst/>
          <a:defRPr kumimoji="0"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16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spPr>
      <a:bodyPr vert="horz" wrap="square" lIns="91440" tIns="73152" rIns="91440" bIns="91440" numCol="1" rtlCol="0" anchor="t" anchorCtr="0" compatLnSpc="1">
        <a:prstTxWarp prst="textNoShape">
          <a:avLst/>
        </a:prstTxWarp>
        <a:spAutoFit/>
      </a:bodyPr>
      <a:lstStyle>
        <a:defPPr marL="0" marR="0" algn="l" defTabSz="914400" rtl="0" eaLnBrk="0" fontAlgn="base" latinLnBrk="0" hangingPunct="0">
          <a:lnSpc>
            <a:spcPct val="95000"/>
          </a:lnSpc>
          <a:spcBef>
            <a:spcPts val="500"/>
          </a:spcBef>
          <a:spcAft>
            <a:spcPct val="0"/>
          </a:spcAft>
          <a:buClr>
            <a:schemeClr val="bg2"/>
          </a:buClr>
          <a:buSzPct val="105000"/>
          <a:defRPr kumimoji="0" sz="1200" b="0" i="0" u="none" strike="noStrike" kern="900" cap="none" spc="0" normalizeH="0" baseline="0" noProof="0" smtClean="0">
            <a:ln>
              <a:noFill/>
            </a:ln>
            <a:solidFill>
              <a:srgbClr val="000000"/>
            </a:solidFill>
            <a:effectLst/>
            <a:uLnTx/>
            <a:uFillTx/>
            <a:latin typeface="+mn-lt"/>
          </a:defRPr>
        </a:defPPr>
      </a:lstStyle>
    </a:txDef>
  </a:objectDefaults>
  <a:extraClrSchemeLst>
    <a:extraClrScheme>
      <a:clrScheme name="Cypress Light Template-070609C 1">
        <a:dk1>
          <a:srgbClr val="4D4D4D"/>
        </a:dk1>
        <a:lt1>
          <a:srgbClr val="FFFFFF"/>
        </a:lt1>
        <a:dk2>
          <a:srgbClr val="025BBC"/>
        </a:dk2>
        <a:lt2>
          <a:srgbClr val="025BBC"/>
        </a:lt2>
        <a:accent1>
          <a:srgbClr val="2781E5"/>
        </a:accent1>
        <a:accent2>
          <a:srgbClr val="E97501"/>
        </a:accent2>
        <a:accent3>
          <a:srgbClr val="FFFFFF"/>
        </a:accent3>
        <a:accent4>
          <a:srgbClr val="404040"/>
        </a:accent4>
        <a:accent5>
          <a:srgbClr val="ACC1F0"/>
        </a:accent5>
        <a:accent6>
          <a:srgbClr val="D36901"/>
        </a:accent6>
        <a:hlink>
          <a:srgbClr val="8557D7"/>
        </a:hlink>
        <a:folHlink>
          <a:srgbClr val="ADADA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T Trend 2020 WW16  -  Read-Only" id="{95727022-2597-47C7-A76B-9CA931A98A36}" vid="{242F2382-182E-41C0-8E06-9043449DAB29}"/>
    </a:ext>
  </a:extLst>
</a:theme>
</file>

<file path=ppt/theme/theme8.xml><?xml version="1.0" encoding="utf-8"?>
<a:theme xmlns:a="http://schemas.openxmlformats.org/drawingml/2006/main" name="IFX_Library_2015_16_9">
  <a:themeElements>
    <a:clrScheme name="IFX Neues Design 2015">
      <a:dk1>
        <a:srgbClr val="000000"/>
      </a:dk1>
      <a:lt1>
        <a:srgbClr val="FFFFFF"/>
      </a:lt1>
      <a:dk2>
        <a:srgbClr val="84B6A7"/>
      </a:dk2>
      <a:lt2>
        <a:srgbClr val="E9E6E6"/>
      </a:lt2>
      <a:accent1>
        <a:srgbClr val="E30034"/>
      </a:accent1>
      <a:accent2>
        <a:srgbClr val="928285"/>
      </a:accent2>
      <a:accent3>
        <a:srgbClr val="84B6A7"/>
      </a:accent3>
      <a:accent4>
        <a:srgbClr val="AEC067"/>
      </a:accent4>
      <a:accent5>
        <a:srgbClr val="EE813C"/>
      </a:accent5>
      <a:accent6>
        <a:srgbClr val="AB377A"/>
      </a:accent6>
      <a:hlink>
        <a:srgbClr val="1122CC"/>
      </a:hlink>
      <a:folHlink>
        <a:srgbClr val="1122CC"/>
      </a:folHlink>
    </a:clrScheme>
    <a:fontScheme name="Infineon Fonts">
      <a:majorFont>
        <a:latin typeface="Verdana"/>
        <a:ea typeface=""/>
        <a:cs typeface="Verdana"/>
      </a:majorFont>
      <a:minorFont>
        <a:latin typeface="Verdana"/>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a:noFill/>
          <a:miter lim="800000"/>
          <a:headEnd/>
          <a:tailEnd/>
        </a:ln>
      </a:spPr>
      <a:bodyPr wrap="square" lIns="72000" tIns="72000" rIns="72000" bIns="72000" rtlCol="0" anchor="ctr"/>
      <a:lstStyle>
        <a:defPPr algn="ctr" eaLnBrk="0" hangingPunct="0">
          <a:defRPr sz="1600" dirty="0" smtClean="0">
            <a:latin typeface="+mn-lt"/>
            <a:ea typeface="Verdana" pitchFamily="34" charset="0"/>
            <a:cs typeface="Verdana" pitchFamily="34" charset="0"/>
          </a:defRPr>
        </a:defPPr>
      </a:lst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effectLst/>
      </a:spPr>
      <a:bodyPr wrap="none" lIns="0" tIns="0" rIns="0" bIns="0" rtlCol="0" anchor="ctr" anchorCtr="0">
        <a:spAutoFit/>
      </a:bodyPr>
      <a:lstStyle>
        <a:defPPr marL="216000" marR="0" indent="-216000" defTabSz="914400" eaLnBrk="0" fontAlgn="auto" latinLnBrk="0" hangingPunct="0">
          <a:spcBef>
            <a:spcPts val="0"/>
          </a:spcBef>
          <a:spcAft>
            <a:spcPts val="300"/>
          </a:spcAft>
          <a:buClr>
            <a:schemeClr val="accent1"/>
          </a:buClr>
          <a:buSzTx/>
          <a:buFont typeface="Wingdings" pitchFamily="2" charset="2"/>
          <a:buChar char="n"/>
          <a:tabLst/>
          <a:defRPr sz="1400" kern="0" dirty="0" smtClean="0">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MIT Trend 2020 WW16  -  Read-Only" id="{95727022-2597-47C7-A76B-9CA931A98A36}" vid="{F55B3EBD-5BC4-44A2-A9BF-A4753F7C10B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DC00CFCE7C694E9171E248AE804176" ma:contentTypeVersion="6" ma:contentTypeDescription="Create a new document." ma:contentTypeScope="" ma:versionID="576603dc2f5dfb0d80eae036c1e58a88">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44e7348ed52759a24abfc3e9c3cf42e"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DAA866-4DC2-443B-924B-EDB83D0680BC}">
  <ds:schemaRefs>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schemas.microsoft.com/sharepoint/v3"/>
    <ds:schemaRef ds:uri="http://purl.org/dc/elements/1.1/"/>
    <ds:schemaRef ds:uri="http://schemas.microsoft.com/office/infopath/2007/PartnerControls"/>
    <ds:schemaRef ds:uri="http://schemas.microsoft.com/sharepoint/v4"/>
    <ds:schemaRef ds:uri="http://schemas.microsoft.com/office/2006/metadata/properties"/>
  </ds:schemaRefs>
</ds:datastoreItem>
</file>

<file path=customXml/itemProps2.xml><?xml version="1.0" encoding="utf-8"?>
<ds:datastoreItem xmlns:ds="http://schemas.openxmlformats.org/officeDocument/2006/customXml" ds:itemID="{A92CF448-2AD2-4415-802A-2BBA69A2E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088F5-15F8-4758-A4A4-47918D983D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INFINEON</Template>
  <TotalTime>129528</TotalTime>
  <Words>707</Words>
  <Application>Microsoft Office PowerPoint</Application>
  <PresentationFormat>On-screen Show (4:3)</PresentationFormat>
  <Paragraphs>101</Paragraphs>
  <Slides>10</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10</vt:i4>
      </vt:variant>
    </vt:vector>
  </HeadingPairs>
  <TitlesOfParts>
    <vt:vector size="24" baseType="lpstr">
      <vt:lpstr>Arial</vt:lpstr>
      <vt:lpstr>Calibri</vt:lpstr>
      <vt:lpstr>Futura BookOblique</vt:lpstr>
      <vt:lpstr>MS Reference Sans Serif</vt:lpstr>
      <vt:lpstr>Verdana</vt:lpstr>
      <vt:lpstr>Wingdings</vt:lpstr>
      <vt:lpstr>Cypress Dark Template-070609D</vt:lpstr>
      <vt:lpstr>Cypress Transition Slide Master—Dark</vt:lpstr>
      <vt:lpstr>Cypress Light Template - 080814</vt:lpstr>
      <vt:lpstr>Cypress Transition Slide Master—Light</vt:lpstr>
      <vt:lpstr>Cypress Light Template - 080814 (1)</vt:lpstr>
      <vt:lpstr>1_Cypress Transition Slide Master—Light</vt:lpstr>
      <vt:lpstr>CYPRESS Q316</vt:lpstr>
      <vt:lpstr>IFX_Library_2015_16_9</vt:lpstr>
      <vt:lpstr>ALFA – LIMS System Training  (Analytical Labs &amp; Failure Analysis)</vt:lpstr>
      <vt:lpstr>ALFA LIMS System – Log-in &amp; Account Request</vt:lpstr>
      <vt:lpstr>ALFA LIMS System – Password Request / Reset</vt:lpstr>
      <vt:lpstr>ALFA LIMS System – Job Requirements</vt:lpstr>
      <vt:lpstr>ALFA LIMS System – Job Submission Process</vt:lpstr>
      <vt:lpstr>ALFA LIMS System – Example of Imaging Job</vt:lpstr>
      <vt:lpstr>ALFA LIMS System – Example of PFA Jobs</vt:lpstr>
      <vt:lpstr>ALFA LIMS System – Example of Wet Chemistry Job</vt:lpstr>
      <vt:lpstr>VPD-ICPMS Example</vt:lpstr>
      <vt:lpstr>Chemical Samples Example</vt:lpstr>
    </vt:vector>
  </TitlesOfParts>
  <Company>Spansion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WW18 ALFA Update</dc:title>
  <dc:creator>Daniel Garcia</dc:creator>
  <cp:lastModifiedBy>Garcia Daniel (FE CF QM FA AUS)</cp:lastModifiedBy>
  <cp:revision>330</cp:revision>
  <cp:lastPrinted>2022-11-08T18:09:58Z</cp:lastPrinted>
  <dcterms:created xsi:type="dcterms:W3CDTF">2020-04-20T14:52:36Z</dcterms:created>
  <dcterms:modified xsi:type="dcterms:W3CDTF">2025-06-05T02:46:27Z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0x0101004CDC00CFCE7C694E9171E248AE804176</vt:lpwstr>
  </property>
  <property fmtid="{D5CDD505-2E9C-101B-9397-08002B2CF9AE}" pid="3" name="MSIP_Label_a15a25aa-e944-415d-b7a7-40f6b9180b6b_Enabled">
    <vt:lpwstr>-1</vt:lpwstr>
  </property>
  <property fmtid="{D5CDD505-2E9C-101B-9397-08002B2CF9AE}" pid="4" name="MSIP_Label_a15a25aa-e944-415d-b7a7-40f6b9180b6b_SetDate">
    <vt:lpwstr>2025-06-05 02:45:32Z</vt:lpwstr>
  </property>
  <property fmtid="{D5CDD505-2E9C-101B-9397-08002B2CF9AE}" pid="5" name="MSIP_Label_a15a25aa-e944-415d-b7a7-40f6b9180b6b_Method">
    <vt:lpwstr>Privileged</vt:lpwstr>
  </property>
  <property fmtid="{D5CDD505-2E9C-101B-9397-08002B2CF9AE}" pid="6" name="MSIP_Label_a15a25aa-e944-415d-b7a7-40f6b9180b6b_Name">
    <vt:lpwstr>a15a25aa-e944-415d-b7a7-40f6b9180b6b</vt:lpwstr>
  </property>
  <property fmtid="{D5CDD505-2E9C-101B-9397-08002B2CF9AE}" pid="7" name="MSIP_Label_a15a25aa-e944-415d-b7a7-40f6b9180b6b_SiteId">
    <vt:lpwstr>eeb8d0e8-3544-41d3-aac6-934c309faf5a</vt:lpwstr>
  </property>
  <property fmtid="{D5CDD505-2E9C-101B-9397-08002B2CF9AE}" pid="8" name="MSIP_Label_a15a25aa-e944-415d-b7a7-40f6b9180b6b_ActionId">
    <vt:lpwstr>f9ad521b-20a6-4c2c-a6fa-81f69d95377f</vt:lpwstr>
  </property>
  <property fmtid="{D5CDD505-2E9C-101B-9397-08002B2CF9AE}" pid="9" name="MSIP_Label_a15a25aa-e944-415d-b7a7-40f6b9180b6b_ContentBits">
    <vt:lpwstr>0</vt:lpwstr>
  </property>
  <property fmtid="{D5CDD505-2E9C-101B-9397-08002B2CF9AE}" pid="10" name="empower.integration.Classification.DocumentId">
    <vt:lpwstr/>
  </property>
  <property fmtid="{D5CDD505-2E9C-101B-9397-08002B2CF9AE}" pid="11" name="empower.integration.Classification.DocumentVersion">
    <vt:lpwstr/>
  </property>
  <property fmtid="{D5CDD505-2E9C-101B-9397-08002B2CF9AE}" pid="12" name="empower.integration.Classification.DocumentOwner">
    <vt:lpwstr/>
  </property>
  <property fmtid="{D5CDD505-2E9C-101B-9397-08002B2CF9AE}" pid="13" name="empower.integration.Classification.ShowFooter">
    <vt:bool>true</vt:bool>
  </property>
  <property fmtid="{D5CDD505-2E9C-101B-9397-08002B2CF9AE}" pid="14" name="empower.integration.Classification.RestrictionLevel">
    <vt:i4>1</vt:i4>
  </property>
  <property fmtid="{D5CDD505-2E9C-101B-9397-08002B2CF9AE}" pid="15" name="empower.integration.Classification.FooterDate">
    <vt:filetime>2025-06-05T02:45:32Z</vt:filetime>
  </property>
  <property fmtid="{D5CDD505-2E9C-101B-9397-08002B2CF9AE}" pid="16" name="empower.integration.Classification.DateFormat">
    <vt:lpwstr/>
  </property>
  <property fmtid="{D5CDD505-2E9C-101B-9397-08002B2CF9AE}" pid="17" name="empower.integration.Classification.IsDraft">
    <vt:bool>false</vt:bool>
  </property>
  <property fmtid="{D5CDD505-2E9C-101B-9397-08002B2CF9AE}" pid="18" name="empower.integration.Classification.IsProprietary">
    <vt:bool>false</vt:bool>
  </property>
  <property fmtid="{D5CDD505-2E9C-101B-9397-08002B2CF9AE}" pid="19" name="empower.integration.Classification.HasAdditionalMarking">
    <vt:bool>false</vt:bool>
  </property>
  <property fmtid="{D5CDD505-2E9C-101B-9397-08002B2CF9AE}" pid="20" name="empower.integration.Classification.AdditionalMarking">
    <vt:lpwstr/>
  </property>
  <property fmtid="{D5CDD505-2E9C-101B-9397-08002B2CF9AE}" pid="21" name="empower.integration.Classification.IsEmpowerClassified">
    <vt:bool>false</vt:bool>
  </property>
</Properties>
</file>